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8" r:id="rId8"/>
    <p:sldId id="263" r:id="rId9"/>
    <p:sldId id="264" r:id="rId10"/>
    <p:sldId id="277" r:id="rId11"/>
    <p:sldId id="265" r:id="rId12"/>
    <p:sldId id="266" r:id="rId13"/>
    <p:sldId id="276" r:id="rId14"/>
    <p:sldId id="269" r:id="rId15"/>
    <p:sldId id="270" r:id="rId16"/>
    <p:sldId id="271" r:id="rId17"/>
    <p:sldId id="275" r:id="rId18"/>
    <p:sldId id="272" r:id="rId19"/>
    <p:sldId id="279" r:id="rId20"/>
    <p:sldId id="280" r:id="rId21"/>
    <p:sldId id="283" r:id="rId22"/>
    <p:sldId id="282" r:id="rId23"/>
    <p:sldId id="285" r:id="rId24"/>
    <p:sldId id="274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7A7FDC-5A61-4C76-901B-D9F436D970F4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51A4CC-857E-49F9-9371-4BA084F8503E}">
      <dgm:prSet phldrT="[Text]" custT="1"/>
      <dgm:spPr/>
      <dgm:t>
        <a:bodyPr/>
        <a:lstStyle/>
        <a:p>
          <a:r>
            <a:rPr lang="en-US" sz="1800" dirty="0" smtClean="0"/>
            <a:t>July 2017</a:t>
          </a:r>
          <a:endParaRPr lang="en-US" sz="1800" dirty="0"/>
        </a:p>
      </dgm:t>
    </dgm:pt>
    <dgm:pt modelId="{5F4071F0-5852-435E-AEE1-097AAF95FDA8}" type="parTrans" cxnId="{70FB3EE2-93F1-473C-B564-9E52AFC46FB7}">
      <dgm:prSet/>
      <dgm:spPr/>
      <dgm:t>
        <a:bodyPr/>
        <a:lstStyle/>
        <a:p>
          <a:endParaRPr lang="en-US" sz="1800"/>
        </a:p>
      </dgm:t>
    </dgm:pt>
    <dgm:pt modelId="{5BDBDEB2-B87C-4948-972E-CB2AB6AE40A3}" type="sibTrans" cxnId="{70FB3EE2-93F1-473C-B564-9E52AFC46FB7}">
      <dgm:prSet custT="1"/>
      <dgm:spPr/>
      <dgm:t>
        <a:bodyPr/>
        <a:lstStyle/>
        <a:p>
          <a:endParaRPr lang="en-US" sz="1800"/>
        </a:p>
      </dgm:t>
    </dgm:pt>
    <dgm:pt modelId="{51751109-D88E-4AEB-9FB7-5771C08090D2}">
      <dgm:prSet phldrT="[Text]" custT="1"/>
      <dgm:spPr/>
      <dgm:t>
        <a:bodyPr/>
        <a:lstStyle/>
        <a:p>
          <a:r>
            <a:rPr lang="en-US" sz="2000" dirty="0" smtClean="0"/>
            <a:t>First evaluated for dyspepsia 1 year back</a:t>
          </a:r>
          <a:endParaRPr lang="en-US" sz="2000" dirty="0"/>
        </a:p>
      </dgm:t>
    </dgm:pt>
    <dgm:pt modelId="{10BAD98F-58BB-4BDF-A7F8-CB0B12C96857}" type="parTrans" cxnId="{BF4C5B7C-2544-4E2C-8CD5-ED0FAB032669}">
      <dgm:prSet/>
      <dgm:spPr/>
      <dgm:t>
        <a:bodyPr/>
        <a:lstStyle/>
        <a:p>
          <a:endParaRPr lang="en-US" sz="1800"/>
        </a:p>
      </dgm:t>
    </dgm:pt>
    <dgm:pt modelId="{D768FB8E-A27F-4D8C-8936-1A92B90C9A5F}" type="sibTrans" cxnId="{BF4C5B7C-2544-4E2C-8CD5-ED0FAB032669}">
      <dgm:prSet/>
      <dgm:spPr/>
      <dgm:t>
        <a:bodyPr/>
        <a:lstStyle/>
        <a:p>
          <a:endParaRPr lang="en-US" sz="1800"/>
        </a:p>
      </dgm:t>
    </dgm:pt>
    <dgm:pt modelId="{B5366C3B-D821-4E13-A42C-FAE98EF1B79A}">
      <dgm:prSet phldrT="[Text]" custT="1"/>
      <dgm:spPr/>
      <dgm:t>
        <a:bodyPr/>
        <a:lstStyle/>
        <a:p>
          <a:r>
            <a:rPr lang="en-US" sz="1800" dirty="0" smtClean="0"/>
            <a:t>October 2017</a:t>
          </a:r>
          <a:endParaRPr lang="en-US" sz="1800" dirty="0"/>
        </a:p>
      </dgm:t>
    </dgm:pt>
    <dgm:pt modelId="{CF6A669A-219B-4321-A53E-EC8F47FB9388}" type="parTrans" cxnId="{F8548B93-4730-4C9E-A251-F4CDD0451C2E}">
      <dgm:prSet/>
      <dgm:spPr/>
      <dgm:t>
        <a:bodyPr/>
        <a:lstStyle/>
        <a:p>
          <a:endParaRPr lang="en-US" sz="1800"/>
        </a:p>
      </dgm:t>
    </dgm:pt>
    <dgm:pt modelId="{CE6023BD-C5F1-4A82-8144-5F814E4C234C}" type="sibTrans" cxnId="{F8548B93-4730-4C9E-A251-F4CDD0451C2E}">
      <dgm:prSet custT="1"/>
      <dgm:spPr/>
      <dgm:t>
        <a:bodyPr/>
        <a:lstStyle/>
        <a:p>
          <a:endParaRPr lang="en-US" sz="1800"/>
        </a:p>
      </dgm:t>
    </dgm:pt>
    <dgm:pt modelId="{1EBD508A-28B4-4402-929B-929FC1B7DC5C}">
      <dgm:prSet phldrT="[Text]" custT="1"/>
      <dgm:spPr/>
      <dgm:t>
        <a:bodyPr/>
        <a:lstStyle/>
        <a:p>
          <a:r>
            <a:rPr lang="en-US" sz="2000" dirty="0" smtClean="0"/>
            <a:t>Episode of acute gastroenteritis after 2 months</a:t>
          </a:r>
          <a:endParaRPr lang="en-US" sz="2000" dirty="0"/>
        </a:p>
      </dgm:t>
    </dgm:pt>
    <dgm:pt modelId="{CEFEBB32-5074-41D8-B784-E49B8A510F40}" type="parTrans" cxnId="{48C1A48E-C502-4F3A-AA21-909180E1188F}">
      <dgm:prSet/>
      <dgm:spPr/>
      <dgm:t>
        <a:bodyPr/>
        <a:lstStyle/>
        <a:p>
          <a:endParaRPr lang="en-US" sz="1800"/>
        </a:p>
      </dgm:t>
    </dgm:pt>
    <dgm:pt modelId="{C4988EBD-F482-4C64-AF43-95B0F610D15F}" type="sibTrans" cxnId="{48C1A48E-C502-4F3A-AA21-909180E1188F}">
      <dgm:prSet/>
      <dgm:spPr/>
      <dgm:t>
        <a:bodyPr/>
        <a:lstStyle/>
        <a:p>
          <a:endParaRPr lang="en-US" sz="1800"/>
        </a:p>
      </dgm:t>
    </dgm:pt>
    <dgm:pt modelId="{7F144DF0-7F10-4BDC-A714-1D3090559FCC}">
      <dgm:prSet phldrT="[Text]" custT="1"/>
      <dgm:spPr/>
      <dgm:t>
        <a:bodyPr/>
        <a:lstStyle/>
        <a:p>
          <a:r>
            <a:rPr lang="en-US" sz="1800" dirty="0" smtClean="0"/>
            <a:t>April 2018</a:t>
          </a:r>
          <a:endParaRPr lang="en-US" sz="1800" dirty="0"/>
        </a:p>
      </dgm:t>
    </dgm:pt>
    <dgm:pt modelId="{03AAD7AC-1747-4574-9818-DC935D802D86}" type="parTrans" cxnId="{C1BD23EE-1EA6-4138-AFDD-71DEFE2112EF}">
      <dgm:prSet/>
      <dgm:spPr/>
      <dgm:t>
        <a:bodyPr/>
        <a:lstStyle/>
        <a:p>
          <a:endParaRPr lang="en-US" sz="1800"/>
        </a:p>
      </dgm:t>
    </dgm:pt>
    <dgm:pt modelId="{3ADCA44F-821E-44A9-9613-5422BD660FC8}" type="sibTrans" cxnId="{C1BD23EE-1EA6-4138-AFDD-71DEFE2112EF}">
      <dgm:prSet/>
      <dgm:spPr/>
      <dgm:t>
        <a:bodyPr/>
        <a:lstStyle/>
        <a:p>
          <a:endParaRPr lang="en-US" sz="1800"/>
        </a:p>
      </dgm:t>
    </dgm:pt>
    <dgm:pt modelId="{911DA2FF-64E7-4721-B2A6-C8979DF43D89}">
      <dgm:prSet phldrT="[Text]" custT="1"/>
      <dgm:spPr/>
      <dgm:t>
        <a:bodyPr/>
        <a:lstStyle/>
        <a:p>
          <a:r>
            <a:rPr lang="en-US" sz="2000" b="0" u="none" dirty="0" smtClean="0"/>
            <a:t>Acute onset  fever, cough, </a:t>
          </a:r>
          <a:r>
            <a:rPr lang="en-US" sz="2000" b="0" u="none" dirty="0" smtClean="0"/>
            <a:t>hemoptysis</a:t>
          </a:r>
          <a:r>
            <a:rPr lang="en-US" sz="2000" b="0" u="none" dirty="0" smtClean="0"/>
            <a:t>, dyspnea x 3d</a:t>
          </a:r>
          <a:endParaRPr lang="en-US" sz="2000" dirty="0"/>
        </a:p>
      </dgm:t>
    </dgm:pt>
    <dgm:pt modelId="{2EDF597A-4A59-413D-B3DB-E32EAD9F8012}" type="parTrans" cxnId="{989025F8-0720-48EF-A8FB-030EA32EBDA9}">
      <dgm:prSet/>
      <dgm:spPr/>
      <dgm:t>
        <a:bodyPr/>
        <a:lstStyle/>
        <a:p>
          <a:endParaRPr lang="en-US" sz="1800"/>
        </a:p>
      </dgm:t>
    </dgm:pt>
    <dgm:pt modelId="{9A63C99A-E129-4AC9-8054-63E5ACA982D6}" type="sibTrans" cxnId="{989025F8-0720-48EF-A8FB-030EA32EBDA9}">
      <dgm:prSet/>
      <dgm:spPr/>
      <dgm:t>
        <a:bodyPr/>
        <a:lstStyle/>
        <a:p>
          <a:endParaRPr lang="en-US" sz="1800"/>
        </a:p>
      </dgm:t>
    </dgm:pt>
    <dgm:pt modelId="{01FA0A06-4F8A-463A-8BA4-38FE85DC20D2}">
      <dgm:prSet custT="1"/>
      <dgm:spPr/>
      <dgm:t>
        <a:bodyPr/>
        <a:lstStyle/>
        <a:p>
          <a:r>
            <a:rPr lang="en-US" sz="1800" dirty="0" smtClean="0"/>
            <a:t>February 2018</a:t>
          </a:r>
          <a:endParaRPr lang="en-US" sz="1800" dirty="0"/>
        </a:p>
      </dgm:t>
    </dgm:pt>
    <dgm:pt modelId="{98209AA8-2940-42BE-A823-BC45635E3942}" type="parTrans" cxnId="{FA8A1FE1-2F83-4A25-8245-4CFD076ED03B}">
      <dgm:prSet/>
      <dgm:spPr/>
      <dgm:t>
        <a:bodyPr/>
        <a:lstStyle/>
        <a:p>
          <a:endParaRPr lang="en-US" sz="1800"/>
        </a:p>
      </dgm:t>
    </dgm:pt>
    <dgm:pt modelId="{A4E7F551-A821-4D7C-B607-51DE0D5E21F7}" type="sibTrans" cxnId="{FA8A1FE1-2F83-4A25-8245-4CFD076ED03B}">
      <dgm:prSet custT="1"/>
      <dgm:spPr/>
      <dgm:t>
        <a:bodyPr/>
        <a:lstStyle/>
        <a:p>
          <a:endParaRPr lang="en-US" sz="1800"/>
        </a:p>
      </dgm:t>
    </dgm:pt>
    <dgm:pt modelId="{A640E88A-AC04-4D3D-8156-E30CE40CD8F0}">
      <dgm:prSet custT="1"/>
      <dgm:spPr/>
      <dgm:t>
        <a:bodyPr/>
        <a:lstStyle/>
        <a:p>
          <a:r>
            <a:rPr lang="en-US" sz="2000" dirty="0" smtClean="0"/>
            <a:t>UGI – Upper esophageal submucosal mass</a:t>
          </a:r>
        </a:p>
      </dgm:t>
    </dgm:pt>
    <dgm:pt modelId="{715EE068-A312-47E2-8348-2DB1864F60C3}" type="parTrans" cxnId="{27045812-6E4B-49BF-91F4-108922677768}">
      <dgm:prSet/>
      <dgm:spPr/>
      <dgm:t>
        <a:bodyPr/>
        <a:lstStyle/>
        <a:p>
          <a:endParaRPr lang="en-US" sz="1800"/>
        </a:p>
      </dgm:t>
    </dgm:pt>
    <dgm:pt modelId="{E22ED4F1-ADAC-4A40-AC47-1514D4833ABA}" type="sibTrans" cxnId="{27045812-6E4B-49BF-91F4-108922677768}">
      <dgm:prSet/>
      <dgm:spPr/>
      <dgm:t>
        <a:bodyPr/>
        <a:lstStyle/>
        <a:p>
          <a:endParaRPr lang="en-US" sz="1800"/>
        </a:p>
      </dgm:t>
    </dgm:pt>
    <dgm:pt modelId="{1AB0BD3B-6022-47EA-90F1-4C9AD34B341D}">
      <dgm:prSet custT="1"/>
      <dgm:spPr/>
      <dgm:t>
        <a:bodyPr/>
        <a:lstStyle/>
        <a:p>
          <a:r>
            <a:rPr lang="en-US" sz="2000" dirty="0" smtClean="0"/>
            <a:t>Left alone</a:t>
          </a:r>
        </a:p>
      </dgm:t>
    </dgm:pt>
    <dgm:pt modelId="{1264F764-F75B-45F7-A39D-DFC1B54B1273}" type="parTrans" cxnId="{C4AAD1AD-EED8-4793-99CA-05C9CA06699E}">
      <dgm:prSet/>
      <dgm:spPr/>
      <dgm:t>
        <a:bodyPr/>
        <a:lstStyle/>
        <a:p>
          <a:endParaRPr lang="en-US" sz="1800"/>
        </a:p>
      </dgm:t>
    </dgm:pt>
    <dgm:pt modelId="{21037AFB-BAB3-4EAF-8775-07ED3711C99A}" type="sibTrans" cxnId="{C4AAD1AD-EED8-4793-99CA-05C9CA06699E}">
      <dgm:prSet/>
      <dgm:spPr/>
      <dgm:t>
        <a:bodyPr/>
        <a:lstStyle/>
        <a:p>
          <a:endParaRPr lang="en-US" sz="1800"/>
        </a:p>
      </dgm:t>
    </dgm:pt>
    <dgm:pt modelId="{7B3CF4B3-E105-417F-8D8F-5EC4347A7BEA}">
      <dgm:prSet custT="1"/>
      <dgm:spPr/>
      <dgm:t>
        <a:bodyPr/>
        <a:lstStyle/>
        <a:p>
          <a:r>
            <a:rPr lang="en-US" sz="2000" dirty="0" smtClean="0"/>
            <a:t>Hospitalized for 3 days and treated symptomatically</a:t>
          </a:r>
          <a:endParaRPr lang="en-US" sz="2000" dirty="0"/>
        </a:p>
      </dgm:t>
    </dgm:pt>
    <dgm:pt modelId="{E8D4153D-4BB3-4CB6-B007-9AC8AFE254CA}" type="parTrans" cxnId="{00A788AC-EE56-4E20-8D4B-C0D5CE295F52}">
      <dgm:prSet/>
      <dgm:spPr/>
      <dgm:t>
        <a:bodyPr/>
        <a:lstStyle/>
        <a:p>
          <a:endParaRPr lang="en-US" sz="1800"/>
        </a:p>
      </dgm:t>
    </dgm:pt>
    <dgm:pt modelId="{47AB852F-D6CB-45CA-A6E7-66D50A519AF9}" type="sibTrans" cxnId="{00A788AC-EE56-4E20-8D4B-C0D5CE295F52}">
      <dgm:prSet/>
      <dgm:spPr/>
      <dgm:t>
        <a:bodyPr/>
        <a:lstStyle/>
        <a:p>
          <a:endParaRPr lang="en-US" sz="1800"/>
        </a:p>
      </dgm:t>
    </dgm:pt>
    <dgm:pt modelId="{1AD537FB-4A9E-43A8-B855-578CF49D0342}">
      <dgm:prSet custT="1"/>
      <dgm:spPr/>
      <dgm:t>
        <a:bodyPr/>
        <a:lstStyle/>
        <a:p>
          <a:r>
            <a:rPr lang="en-US" sz="2000" b="0" u="none" dirty="0" smtClean="0"/>
            <a:t>Acute onset pain in right lower abdomen, vomiting, RIF tenderness – diagnosed as acute appendicitis on CT</a:t>
          </a:r>
          <a:endParaRPr lang="en-US" sz="2000" dirty="0"/>
        </a:p>
      </dgm:t>
    </dgm:pt>
    <dgm:pt modelId="{29367942-0000-44A2-8D9D-4873E8D7D07B}" type="parTrans" cxnId="{C631C820-FBFD-4D03-A90E-720B3D022060}">
      <dgm:prSet/>
      <dgm:spPr/>
      <dgm:t>
        <a:bodyPr/>
        <a:lstStyle/>
        <a:p>
          <a:endParaRPr lang="en-US" sz="1800"/>
        </a:p>
      </dgm:t>
    </dgm:pt>
    <dgm:pt modelId="{063A4338-7FC3-4572-AAD8-FF4C4F23D191}" type="sibTrans" cxnId="{C631C820-FBFD-4D03-A90E-720B3D022060}">
      <dgm:prSet/>
      <dgm:spPr/>
      <dgm:t>
        <a:bodyPr/>
        <a:lstStyle/>
        <a:p>
          <a:endParaRPr lang="en-US" sz="1800"/>
        </a:p>
      </dgm:t>
    </dgm:pt>
    <dgm:pt modelId="{75607E40-717D-4995-AD21-5E78D6A5E2CB}">
      <dgm:prSet custT="1"/>
      <dgm:spPr/>
      <dgm:t>
        <a:bodyPr/>
        <a:lstStyle/>
        <a:p>
          <a:r>
            <a:rPr lang="en-US" sz="2000" b="0" u="none" dirty="0" smtClean="0"/>
            <a:t>Underwent Lap </a:t>
          </a:r>
          <a:r>
            <a:rPr lang="en-US" sz="2000" b="0" u="none" dirty="0" err="1" smtClean="0"/>
            <a:t>appendicectomy</a:t>
          </a:r>
          <a:r>
            <a:rPr lang="en-US" sz="2000" b="0" u="none" dirty="0" smtClean="0"/>
            <a:t> (Inflamed appendix in </a:t>
          </a:r>
          <a:r>
            <a:rPr lang="en-US" sz="2000" b="0" u="none" dirty="0" err="1" smtClean="0"/>
            <a:t>retrocecal</a:t>
          </a:r>
          <a:r>
            <a:rPr lang="en-US" sz="2000" b="0" u="none" dirty="0" smtClean="0"/>
            <a:t> position)</a:t>
          </a:r>
          <a:endParaRPr lang="en-US" sz="2000" b="0" u="none" dirty="0"/>
        </a:p>
      </dgm:t>
    </dgm:pt>
    <dgm:pt modelId="{7B55B32A-2507-4287-9A86-3FB895A2B47F}" type="parTrans" cxnId="{5B376895-6E78-470D-8120-69F2B80E3599}">
      <dgm:prSet/>
      <dgm:spPr/>
      <dgm:t>
        <a:bodyPr/>
        <a:lstStyle/>
        <a:p>
          <a:endParaRPr lang="en-US" sz="1800"/>
        </a:p>
      </dgm:t>
    </dgm:pt>
    <dgm:pt modelId="{A546C0F0-EC93-4D05-A16F-8FA8D7006B20}" type="sibTrans" cxnId="{5B376895-6E78-470D-8120-69F2B80E3599}">
      <dgm:prSet/>
      <dgm:spPr/>
      <dgm:t>
        <a:bodyPr/>
        <a:lstStyle/>
        <a:p>
          <a:endParaRPr lang="en-US" sz="1800"/>
        </a:p>
      </dgm:t>
    </dgm:pt>
    <dgm:pt modelId="{EA321FCE-E6DE-4445-A9BC-62D034A8A835}">
      <dgm:prSet custT="1"/>
      <dgm:spPr/>
      <dgm:t>
        <a:bodyPr/>
        <a:lstStyle/>
        <a:p>
          <a:r>
            <a:rPr lang="en-US" sz="2000" b="0" u="none" dirty="0" smtClean="0"/>
            <a:t>Diagnosed as CAP</a:t>
          </a:r>
        </a:p>
      </dgm:t>
    </dgm:pt>
    <dgm:pt modelId="{3CCD61AE-40C9-4B46-8D29-E976F8597971}" type="parTrans" cxnId="{CCEDCF36-C4B6-4117-974C-15701B32872D}">
      <dgm:prSet/>
      <dgm:spPr/>
      <dgm:t>
        <a:bodyPr/>
        <a:lstStyle/>
        <a:p>
          <a:endParaRPr lang="en-US" sz="1800"/>
        </a:p>
      </dgm:t>
    </dgm:pt>
    <dgm:pt modelId="{9A31C5F2-71B4-4BC8-B939-97D43CE38615}" type="sibTrans" cxnId="{CCEDCF36-C4B6-4117-974C-15701B32872D}">
      <dgm:prSet/>
      <dgm:spPr/>
      <dgm:t>
        <a:bodyPr/>
        <a:lstStyle/>
        <a:p>
          <a:endParaRPr lang="en-US" sz="1800"/>
        </a:p>
      </dgm:t>
    </dgm:pt>
    <dgm:pt modelId="{F1D020F9-88FC-4E6C-A8E5-4F47AF142DAA}">
      <dgm:prSet custT="1"/>
      <dgm:spPr/>
      <dgm:t>
        <a:bodyPr/>
        <a:lstStyle/>
        <a:p>
          <a:r>
            <a:rPr lang="en-US" sz="2000" dirty="0" smtClean="0"/>
            <a:t>EUS - mass arising from muscular layer (FNAB -Leiomyoma)</a:t>
          </a:r>
        </a:p>
      </dgm:t>
    </dgm:pt>
    <dgm:pt modelId="{C52BA822-A8E2-459E-92A9-D130DA8E2EC3}" type="parTrans" cxnId="{F712D37B-D827-4725-B3E2-3A4F64ED6715}">
      <dgm:prSet/>
      <dgm:spPr/>
      <dgm:t>
        <a:bodyPr/>
        <a:lstStyle/>
        <a:p>
          <a:endParaRPr lang="en-US" sz="1600"/>
        </a:p>
      </dgm:t>
    </dgm:pt>
    <dgm:pt modelId="{642CC5AA-BCF9-487F-A7F9-2AF1670FED02}" type="sibTrans" cxnId="{F712D37B-D827-4725-B3E2-3A4F64ED6715}">
      <dgm:prSet/>
      <dgm:spPr/>
      <dgm:t>
        <a:bodyPr/>
        <a:lstStyle/>
        <a:p>
          <a:endParaRPr lang="en-US" sz="1600"/>
        </a:p>
      </dgm:t>
    </dgm:pt>
    <dgm:pt modelId="{EEE1A9E9-437F-42DD-99A9-242420CAC454}">
      <dgm:prSet custT="1"/>
      <dgm:spPr/>
      <dgm:t>
        <a:bodyPr/>
        <a:lstStyle/>
        <a:p>
          <a:r>
            <a:rPr lang="en-US" sz="2000" b="0" u="none" dirty="0" smtClean="0"/>
            <a:t>Treated with PTZ/AZE</a:t>
          </a:r>
        </a:p>
      </dgm:t>
    </dgm:pt>
    <dgm:pt modelId="{78C12DB3-C346-45B9-9954-76BF0F206FB1}" type="parTrans" cxnId="{20E90A57-2EDD-4AA6-B3FC-2AB2A7628EDD}">
      <dgm:prSet/>
      <dgm:spPr/>
      <dgm:t>
        <a:bodyPr/>
        <a:lstStyle/>
        <a:p>
          <a:endParaRPr lang="en-US" sz="1600"/>
        </a:p>
      </dgm:t>
    </dgm:pt>
    <dgm:pt modelId="{4C1EAA1F-0194-4D6E-848E-30CA466416AB}" type="sibTrans" cxnId="{20E90A57-2EDD-4AA6-B3FC-2AB2A7628EDD}">
      <dgm:prSet/>
      <dgm:spPr/>
      <dgm:t>
        <a:bodyPr/>
        <a:lstStyle/>
        <a:p>
          <a:endParaRPr lang="en-US" sz="1600"/>
        </a:p>
      </dgm:t>
    </dgm:pt>
    <dgm:pt modelId="{EDDC5221-2D02-48F2-A2F6-8697BDDC1B48}">
      <dgm:prSet custT="1"/>
      <dgm:spPr/>
      <dgm:t>
        <a:bodyPr/>
        <a:lstStyle/>
        <a:p>
          <a:r>
            <a:rPr lang="en-US" sz="2000" b="0" u="none" dirty="0" smtClean="0"/>
            <a:t>CT chest – </a:t>
          </a:r>
          <a:r>
            <a:rPr lang="en-US" sz="2000" b="0" u="none" dirty="0" smtClean="0"/>
            <a:t>B/L lower lobe infiltrates, </a:t>
          </a:r>
          <a:r>
            <a:rPr lang="en-US" sz="2000" b="0" u="none" dirty="0" smtClean="0"/>
            <a:t>basal atelectasis and  </a:t>
          </a:r>
          <a:r>
            <a:rPr lang="en-US" sz="2000" b="0" u="none" dirty="0" err="1" smtClean="0"/>
            <a:t>parapneumonic</a:t>
          </a:r>
          <a:r>
            <a:rPr lang="en-US" sz="2000" b="0" u="none" dirty="0" smtClean="0"/>
            <a:t> effusion</a:t>
          </a:r>
        </a:p>
      </dgm:t>
    </dgm:pt>
    <dgm:pt modelId="{01E0E5F2-EAF1-4CE1-AD9F-4C8A7A9972C0}" type="parTrans" cxnId="{A0FF70A9-5F9A-4AE3-AF7A-0B9D22C69709}">
      <dgm:prSet/>
      <dgm:spPr/>
      <dgm:t>
        <a:bodyPr/>
        <a:lstStyle/>
        <a:p>
          <a:endParaRPr lang="en-US" sz="1600"/>
        </a:p>
      </dgm:t>
    </dgm:pt>
    <dgm:pt modelId="{86C898CF-642B-4C89-9BF4-9AB2D8727CEB}" type="sibTrans" cxnId="{A0FF70A9-5F9A-4AE3-AF7A-0B9D22C69709}">
      <dgm:prSet/>
      <dgm:spPr/>
      <dgm:t>
        <a:bodyPr/>
        <a:lstStyle/>
        <a:p>
          <a:endParaRPr lang="en-US" sz="1600"/>
        </a:p>
      </dgm:t>
    </dgm:pt>
    <dgm:pt modelId="{6CFBA770-BAC7-42C4-A221-31DF3B3207E9}" type="pres">
      <dgm:prSet presAssocID="{FA7A7FDC-5A61-4C76-901B-D9F436D970F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7F612A-F4E5-4609-BAD2-9DBC6DC6F452}" type="pres">
      <dgm:prSet presAssocID="{6651A4CC-857E-49F9-9371-4BA084F8503E}" presName="composite" presStyleCnt="0"/>
      <dgm:spPr/>
    </dgm:pt>
    <dgm:pt modelId="{486710B7-BEEC-4B84-A9C8-9B2900F28046}" type="pres">
      <dgm:prSet presAssocID="{6651A4CC-857E-49F9-9371-4BA084F8503E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8E9BE7-BB4A-4706-8101-8811A655FDAC}" type="pres">
      <dgm:prSet presAssocID="{6651A4CC-857E-49F9-9371-4BA084F8503E}" presName="parSh" presStyleLbl="node1" presStyleIdx="0" presStyleCnt="4"/>
      <dgm:spPr/>
      <dgm:t>
        <a:bodyPr/>
        <a:lstStyle/>
        <a:p>
          <a:endParaRPr lang="en-US"/>
        </a:p>
      </dgm:t>
    </dgm:pt>
    <dgm:pt modelId="{31E5CCC4-CDE4-4711-B868-66FB14869582}" type="pres">
      <dgm:prSet presAssocID="{6651A4CC-857E-49F9-9371-4BA084F8503E}" presName="desTx" presStyleLbl="fgAcc1" presStyleIdx="0" presStyleCnt="4" custScaleX="1196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CA5E5-9463-43C4-A535-6BA2FDAC6365}" type="pres">
      <dgm:prSet presAssocID="{5BDBDEB2-B87C-4948-972E-CB2AB6AE40A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7F9F737-101E-419B-8FAB-59167576D9E7}" type="pres">
      <dgm:prSet presAssocID="{5BDBDEB2-B87C-4948-972E-CB2AB6AE40A3}" presName="connTx" presStyleLbl="sibTrans2D1" presStyleIdx="0" presStyleCnt="3"/>
      <dgm:spPr/>
      <dgm:t>
        <a:bodyPr/>
        <a:lstStyle/>
        <a:p>
          <a:endParaRPr lang="en-US"/>
        </a:p>
      </dgm:t>
    </dgm:pt>
    <dgm:pt modelId="{87BB0CF2-B4E7-4011-B067-F17B64BA470A}" type="pres">
      <dgm:prSet presAssocID="{B5366C3B-D821-4E13-A42C-FAE98EF1B79A}" presName="composite" presStyleCnt="0"/>
      <dgm:spPr/>
    </dgm:pt>
    <dgm:pt modelId="{02E4E164-4562-4B1F-AF37-2FC57DAEA000}" type="pres">
      <dgm:prSet presAssocID="{B5366C3B-D821-4E13-A42C-FAE98EF1B79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60AF9-6EEC-42C4-97A1-1B83C6B33A1F}" type="pres">
      <dgm:prSet presAssocID="{B5366C3B-D821-4E13-A42C-FAE98EF1B79A}" presName="parSh" presStyleLbl="node1" presStyleIdx="1" presStyleCnt="4"/>
      <dgm:spPr/>
      <dgm:t>
        <a:bodyPr/>
        <a:lstStyle/>
        <a:p>
          <a:endParaRPr lang="en-US"/>
        </a:p>
      </dgm:t>
    </dgm:pt>
    <dgm:pt modelId="{61C453B9-287C-4DA9-809D-BE45A6701BCD}" type="pres">
      <dgm:prSet presAssocID="{B5366C3B-D821-4E13-A42C-FAE98EF1B79A}" presName="desTx" presStyleLbl="fgAcc1" presStyleIdx="1" presStyleCnt="4" custScaleX="1180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BAD06-6CA4-450C-94DC-B91C87BCE399}" type="pres">
      <dgm:prSet presAssocID="{CE6023BD-C5F1-4A82-8144-5F814E4C234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366ECF6-E8B8-4DA0-8ECB-3BC39317C581}" type="pres">
      <dgm:prSet presAssocID="{CE6023BD-C5F1-4A82-8144-5F814E4C234C}" presName="connTx" presStyleLbl="sibTrans2D1" presStyleIdx="1" presStyleCnt="3"/>
      <dgm:spPr/>
      <dgm:t>
        <a:bodyPr/>
        <a:lstStyle/>
        <a:p>
          <a:endParaRPr lang="en-US"/>
        </a:p>
      </dgm:t>
    </dgm:pt>
    <dgm:pt modelId="{CA7DF242-3C3A-4431-BC18-4EF647BE6D1C}" type="pres">
      <dgm:prSet presAssocID="{01FA0A06-4F8A-463A-8BA4-38FE85DC20D2}" presName="composite" presStyleCnt="0"/>
      <dgm:spPr/>
    </dgm:pt>
    <dgm:pt modelId="{DF9115AA-3F4E-47E2-966D-06FF229E3F9F}" type="pres">
      <dgm:prSet presAssocID="{01FA0A06-4F8A-463A-8BA4-38FE85DC20D2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3B623-DE5A-48B1-A921-6A101F03DB8E}" type="pres">
      <dgm:prSet presAssocID="{01FA0A06-4F8A-463A-8BA4-38FE85DC20D2}" presName="parSh" presStyleLbl="node1" presStyleIdx="2" presStyleCnt="4"/>
      <dgm:spPr/>
      <dgm:t>
        <a:bodyPr/>
        <a:lstStyle/>
        <a:p>
          <a:endParaRPr lang="en-US"/>
        </a:p>
      </dgm:t>
    </dgm:pt>
    <dgm:pt modelId="{F1652777-23DA-4879-9757-862A09C59BD2}" type="pres">
      <dgm:prSet presAssocID="{01FA0A06-4F8A-463A-8BA4-38FE85DC20D2}" presName="desTx" presStyleLbl="fgAcc1" presStyleIdx="2" presStyleCnt="4" custScaleX="127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A55878-459B-4721-A3E1-897AA4B157CA}" type="pres">
      <dgm:prSet presAssocID="{A4E7F551-A821-4D7C-B607-51DE0D5E21F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FA7E9030-E6F1-40C7-8556-CE856E832382}" type="pres">
      <dgm:prSet presAssocID="{A4E7F551-A821-4D7C-B607-51DE0D5E21F7}" presName="connTx" presStyleLbl="sibTrans2D1" presStyleIdx="2" presStyleCnt="3"/>
      <dgm:spPr/>
      <dgm:t>
        <a:bodyPr/>
        <a:lstStyle/>
        <a:p>
          <a:endParaRPr lang="en-US"/>
        </a:p>
      </dgm:t>
    </dgm:pt>
    <dgm:pt modelId="{7493A7F5-2478-499E-999D-CCF9A84EDF8A}" type="pres">
      <dgm:prSet presAssocID="{7F144DF0-7F10-4BDC-A714-1D3090559FCC}" presName="composite" presStyleCnt="0"/>
      <dgm:spPr/>
    </dgm:pt>
    <dgm:pt modelId="{CBCC86D6-6A5C-4549-8E0C-5D272A57720B}" type="pres">
      <dgm:prSet presAssocID="{7F144DF0-7F10-4BDC-A714-1D3090559FCC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6FCC46-6362-4135-A5C8-C924201F1DF2}" type="pres">
      <dgm:prSet presAssocID="{7F144DF0-7F10-4BDC-A714-1D3090559FCC}" presName="parSh" presStyleLbl="node1" presStyleIdx="3" presStyleCnt="4"/>
      <dgm:spPr/>
      <dgm:t>
        <a:bodyPr/>
        <a:lstStyle/>
        <a:p>
          <a:endParaRPr lang="en-US"/>
        </a:p>
      </dgm:t>
    </dgm:pt>
    <dgm:pt modelId="{50CD72B8-8E9F-43DA-80A2-F0841440479E}" type="pres">
      <dgm:prSet presAssocID="{7F144DF0-7F10-4BDC-A714-1D3090559FCC}" presName="desTx" presStyleLbl="fgAcc1" presStyleIdx="3" presStyleCnt="4" custScaleX="122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31C820-FBFD-4D03-A90E-720B3D022060}" srcId="{01FA0A06-4F8A-463A-8BA4-38FE85DC20D2}" destId="{1AD537FB-4A9E-43A8-B855-578CF49D0342}" srcOrd="0" destOrd="0" parTransId="{29367942-0000-44A2-8D9D-4873E8D7D07B}" sibTransId="{063A4338-7FC3-4572-AAD8-FF4C4F23D191}"/>
    <dgm:cxn modelId="{A95964DA-05CD-4D0E-8D1F-B7D9AFA58D02}" type="presOf" srcId="{911DA2FF-64E7-4721-B2A6-C8979DF43D89}" destId="{50CD72B8-8E9F-43DA-80A2-F0841440479E}" srcOrd="0" destOrd="0" presId="urn:microsoft.com/office/officeart/2005/8/layout/process3"/>
    <dgm:cxn modelId="{2B25A6EF-D64C-423B-87D1-EC07C2E05FE5}" type="presOf" srcId="{7B3CF4B3-E105-417F-8D8F-5EC4347A7BEA}" destId="{61C453B9-287C-4DA9-809D-BE45A6701BCD}" srcOrd="0" destOrd="1" presId="urn:microsoft.com/office/officeart/2005/8/layout/process3"/>
    <dgm:cxn modelId="{48C1A48E-C502-4F3A-AA21-909180E1188F}" srcId="{B5366C3B-D821-4E13-A42C-FAE98EF1B79A}" destId="{1EBD508A-28B4-4402-929B-929FC1B7DC5C}" srcOrd="0" destOrd="0" parTransId="{CEFEBB32-5074-41D8-B784-E49B8A510F40}" sibTransId="{C4988EBD-F482-4C64-AF43-95B0F610D15F}"/>
    <dgm:cxn modelId="{C648D2F2-133C-49E8-9C01-424F0C459B83}" type="presOf" srcId="{A4E7F551-A821-4D7C-B607-51DE0D5E21F7}" destId="{FA7E9030-E6F1-40C7-8556-CE856E832382}" srcOrd="1" destOrd="0" presId="urn:microsoft.com/office/officeart/2005/8/layout/process3"/>
    <dgm:cxn modelId="{5063AF98-1E33-48CF-B305-C159B2A46521}" type="presOf" srcId="{5BDBDEB2-B87C-4948-972E-CB2AB6AE40A3}" destId="{EFFCA5E5-9463-43C4-A535-6BA2FDAC6365}" srcOrd="0" destOrd="0" presId="urn:microsoft.com/office/officeart/2005/8/layout/process3"/>
    <dgm:cxn modelId="{20E90A57-2EDD-4AA6-B3FC-2AB2A7628EDD}" srcId="{7F144DF0-7F10-4BDC-A714-1D3090559FCC}" destId="{EEE1A9E9-437F-42DD-99A9-242420CAC454}" srcOrd="3" destOrd="0" parTransId="{78C12DB3-C346-45B9-9954-76BF0F206FB1}" sibTransId="{4C1EAA1F-0194-4D6E-848E-30CA466416AB}"/>
    <dgm:cxn modelId="{FA8A1FE1-2F83-4A25-8245-4CFD076ED03B}" srcId="{FA7A7FDC-5A61-4C76-901B-D9F436D970F4}" destId="{01FA0A06-4F8A-463A-8BA4-38FE85DC20D2}" srcOrd="2" destOrd="0" parTransId="{98209AA8-2940-42BE-A823-BC45635E3942}" sibTransId="{A4E7F551-A821-4D7C-B607-51DE0D5E21F7}"/>
    <dgm:cxn modelId="{00A788AC-EE56-4E20-8D4B-C0D5CE295F52}" srcId="{B5366C3B-D821-4E13-A42C-FAE98EF1B79A}" destId="{7B3CF4B3-E105-417F-8D8F-5EC4347A7BEA}" srcOrd="1" destOrd="0" parTransId="{E8D4153D-4BB3-4CB6-B007-9AC8AFE254CA}" sibTransId="{47AB852F-D6CB-45CA-A6E7-66D50A519AF9}"/>
    <dgm:cxn modelId="{61767642-78A4-4F61-A2E0-33A1EA0126FE}" type="presOf" srcId="{1AB0BD3B-6022-47EA-90F1-4C9AD34B341D}" destId="{31E5CCC4-CDE4-4711-B868-66FB14869582}" srcOrd="0" destOrd="3" presId="urn:microsoft.com/office/officeart/2005/8/layout/process3"/>
    <dgm:cxn modelId="{C1BD23EE-1EA6-4138-AFDD-71DEFE2112EF}" srcId="{FA7A7FDC-5A61-4C76-901B-D9F436D970F4}" destId="{7F144DF0-7F10-4BDC-A714-1D3090559FCC}" srcOrd="3" destOrd="0" parTransId="{03AAD7AC-1747-4574-9818-DC935D802D86}" sibTransId="{3ADCA44F-821E-44A9-9613-5422BD660FC8}"/>
    <dgm:cxn modelId="{6A6FC9BF-65B7-4A91-8B8F-FCB40B4D092D}" type="presOf" srcId="{A4E7F551-A821-4D7C-B607-51DE0D5E21F7}" destId="{4CA55878-459B-4721-A3E1-897AA4B157CA}" srcOrd="0" destOrd="0" presId="urn:microsoft.com/office/officeart/2005/8/layout/process3"/>
    <dgm:cxn modelId="{9B835B0E-B4A6-4193-BF03-9E76EDB4D73E}" type="presOf" srcId="{7F144DF0-7F10-4BDC-A714-1D3090559FCC}" destId="{CBCC86D6-6A5C-4549-8E0C-5D272A57720B}" srcOrd="0" destOrd="0" presId="urn:microsoft.com/office/officeart/2005/8/layout/process3"/>
    <dgm:cxn modelId="{93EDDE35-DB1A-4583-AF93-188C42D3A35F}" type="presOf" srcId="{1EBD508A-28B4-4402-929B-929FC1B7DC5C}" destId="{61C453B9-287C-4DA9-809D-BE45A6701BCD}" srcOrd="0" destOrd="0" presId="urn:microsoft.com/office/officeart/2005/8/layout/process3"/>
    <dgm:cxn modelId="{A0FF70A9-5F9A-4AE3-AF7A-0B9D22C69709}" srcId="{7F144DF0-7F10-4BDC-A714-1D3090559FCC}" destId="{EDDC5221-2D02-48F2-A2F6-8697BDDC1B48}" srcOrd="1" destOrd="0" parTransId="{01E0E5F2-EAF1-4CE1-AD9F-4C8A7A9972C0}" sibTransId="{86C898CF-642B-4C89-9BF4-9AB2D8727CEB}"/>
    <dgm:cxn modelId="{F712D37B-D827-4725-B3E2-3A4F64ED6715}" srcId="{6651A4CC-857E-49F9-9371-4BA084F8503E}" destId="{F1D020F9-88FC-4E6C-A8E5-4F47AF142DAA}" srcOrd="2" destOrd="0" parTransId="{C52BA822-A8E2-459E-92A9-D130DA8E2EC3}" sibTransId="{642CC5AA-BCF9-487F-A7F9-2AF1670FED02}"/>
    <dgm:cxn modelId="{E182AB33-8B43-4B6E-84CA-9FE9ABA55743}" type="presOf" srcId="{1AD537FB-4A9E-43A8-B855-578CF49D0342}" destId="{F1652777-23DA-4879-9757-862A09C59BD2}" srcOrd="0" destOrd="0" presId="urn:microsoft.com/office/officeart/2005/8/layout/process3"/>
    <dgm:cxn modelId="{989025F8-0720-48EF-A8FB-030EA32EBDA9}" srcId="{7F144DF0-7F10-4BDC-A714-1D3090559FCC}" destId="{911DA2FF-64E7-4721-B2A6-C8979DF43D89}" srcOrd="0" destOrd="0" parTransId="{2EDF597A-4A59-413D-B3DB-E32EAD9F8012}" sibTransId="{9A63C99A-E129-4AC9-8054-63E5ACA982D6}"/>
    <dgm:cxn modelId="{ACC9713E-B1A6-47A5-9CC1-014A515B22C2}" type="presOf" srcId="{EDDC5221-2D02-48F2-A2F6-8697BDDC1B48}" destId="{50CD72B8-8E9F-43DA-80A2-F0841440479E}" srcOrd="0" destOrd="1" presId="urn:microsoft.com/office/officeart/2005/8/layout/process3"/>
    <dgm:cxn modelId="{BF4C5B7C-2544-4E2C-8CD5-ED0FAB032669}" srcId="{6651A4CC-857E-49F9-9371-4BA084F8503E}" destId="{51751109-D88E-4AEB-9FB7-5771C08090D2}" srcOrd="0" destOrd="0" parTransId="{10BAD98F-58BB-4BDF-A7F8-CB0B12C96857}" sibTransId="{D768FB8E-A27F-4D8C-8936-1A92B90C9A5F}"/>
    <dgm:cxn modelId="{5B376895-6E78-470D-8120-69F2B80E3599}" srcId="{01FA0A06-4F8A-463A-8BA4-38FE85DC20D2}" destId="{75607E40-717D-4995-AD21-5E78D6A5E2CB}" srcOrd="1" destOrd="0" parTransId="{7B55B32A-2507-4287-9A86-3FB895A2B47F}" sibTransId="{A546C0F0-EC93-4D05-A16F-8FA8D7006B20}"/>
    <dgm:cxn modelId="{B8E1D8AA-D8CA-4814-B971-6E2BAE9A37E7}" type="presOf" srcId="{7F144DF0-7F10-4BDC-A714-1D3090559FCC}" destId="{EB6FCC46-6362-4135-A5C8-C924201F1DF2}" srcOrd="1" destOrd="0" presId="urn:microsoft.com/office/officeart/2005/8/layout/process3"/>
    <dgm:cxn modelId="{67A2DE14-6A06-4EAB-B6AE-F5994539696B}" type="presOf" srcId="{EA321FCE-E6DE-4445-A9BC-62D034A8A835}" destId="{50CD72B8-8E9F-43DA-80A2-F0841440479E}" srcOrd="0" destOrd="2" presId="urn:microsoft.com/office/officeart/2005/8/layout/process3"/>
    <dgm:cxn modelId="{74F13F5D-9B1D-4DAC-A9DB-76A9EBB10E4A}" type="presOf" srcId="{75607E40-717D-4995-AD21-5E78D6A5E2CB}" destId="{F1652777-23DA-4879-9757-862A09C59BD2}" srcOrd="0" destOrd="1" presId="urn:microsoft.com/office/officeart/2005/8/layout/process3"/>
    <dgm:cxn modelId="{8AEEB995-4EE8-4C95-A2DF-833189215B55}" type="presOf" srcId="{B5366C3B-D821-4E13-A42C-FAE98EF1B79A}" destId="{02E4E164-4562-4B1F-AF37-2FC57DAEA000}" srcOrd="0" destOrd="0" presId="urn:microsoft.com/office/officeart/2005/8/layout/process3"/>
    <dgm:cxn modelId="{7076B2E8-3542-4D78-9366-8AF9E54609D4}" type="presOf" srcId="{A640E88A-AC04-4D3D-8156-E30CE40CD8F0}" destId="{31E5CCC4-CDE4-4711-B868-66FB14869582}" srcOrd="0" destOrd="1" presId="urn:microsoft.com/office/officeart/2005/8/layout/process3"/>
    <dgm:cxn modelId="{70FB3EE2-93F1-473C-B564-9E52AFC46FB7}" srcId="{FA7A7FDC-5A61-4C76-901B-D9F436D970F4}" destId="{6651A4CC-857E-49F9-9371-4BA084F8503E}" srcOrd="0" destOrd="0" parTransId="{5F4071F0-5852-435E-AEE1-097AAF95FDA8}" sibTransId="{5BDBDEB2-B87C-4948-972E-CB2AB6AE40A3}"/>
    <dgm:cxn modelId="{520221C9-3EF1-4EE5-A877-0FC95FA4AD8D}" type="presOf" srcId="{01FA0A06-4F8A-463A-8BA4-38FE85DC20D2}" destId="{DF9115AA-3F4E-47E2-966D-06FF229E3F9F}" srcOrd="0" destOrd="0" presId="urn:microsoft.com/office/officeart/2005/8/layout/process3"/>
    <dgm:cxn modelId="{AF2239BA-858F-4102-A44E-9327125BFDE8}" type="presOf" srcId="{CE6023BD-C5F1-4A82-8144-5F814E4C234C}" destId="{604BAD06-6CA4-450C-94DC-B91C87BCE399}" srcOrd="0" destOrd="0" presId="urn:microsoft.com/office/officeart/2005/8/layout/process3"/>
    <dgm:cxn modelId="{5F09990D-B6D9-4677-AAA1-109C98D3F6E4}" type="presOf" srcId="{CE6023BD-C5F1-4A82-8144-5F814E4C234C}" destId="{C366ECF6-E8B8-4DA0-8ECB-3BC39317C581}" srcOrd="1" destOrd="0" presId="urn:microsoft.com/office/officeart/2005/8/layout/process3"/>
    <dgm:cxn modelId="{A542824B-3A94-425F-B6E6-4EC2176107F8}" type="presOf" srcId="{6651A4CC-857E-49F9-9371-4BA084F8503E}" destId="{486710B7-BEEC-4B84-A9C8-9B2900F28046}" srcOrd="0" destOrd="0" presId="urn:microsoft.com/office/officeart/2005/8/layout/process3"/>
    <dgm:cxn modelId="{30C3A454-A650-4609-B831-4CEA0A2F505C}" type="presOf" srcId="{01FA0A06-4F8A-463A-8BA4-38FE85DC20D2}" destId="{20A3B623-DE5A-48B1-A921-6A101F03DB8E}" srcOrd="1" destOrd="0" presId="urn:microsoft.com/office/officeart/2005/8/layout/process3"/>
    <dgm:cxn modelId="{08C6435D-B415-4252-A6ED-D7EF92D234A1}" type="presOf" srcId="{EEE1A9E9-437F-42DD-99A9-242420CAC454}" destId="{50CD72B8-8E9F-43DA-80A2-F0841440479E}" srcOrd="0" destOrd="3" presId="urn:microsoft.com/office/officeart/2005/8/layout/process3"/>
    <dgm:cxn modelId="{65C41FBA-3FAF-40D2-B8C6-10BE0A113ABF}" type="presOf" srcId="{B5366C3B-D821-4E13-A42C-FAE98EF1B79A}" destId="{69260AF9-6EEC-42C4-97A1-1B83C6B33A1F}" srcOrd="1" destOrd="0" presId="urn:microsoft.com/office/officeart/2005/8/layout/process3"/>
    <dgm:cxn modelId="{27045812-6E4B-49BF-91F4-108922677768}" srcId="{6651A4CC-857E-49F9-9371-4BA084F8503E}" destId="{A640E88A-AC04-4D3D-8156-E30CE40CD8F0}" srcOrd="1" destOrd="0" parTransId="{715EE068-A312-47E2-8348-2DB1864F60C3}" sibTransId="{E22ED4F1-ADAC-4A40-AC47-1514D4833ABA}"/>
    <dgm:cxn modelId="{85FE2EA3-0578-4F88-9D85-34C6C1098696}" type="presOf" srcId="{5BDBDEB2-B87C-4948-972E-CB2AB6AE40A3}" destId="{67F9F737-101E-419B-8FAB-59167576D9E7}" srcOrd="1" destOrd="0" presId="urn:microsoft.com/office/officeart/2005/8/layout/process3"/>
    <dgm:cxn modelId="{6E6456E4-444F-4333-BF6F-8C5F3D457E39}" type="presOf" srcId="{FA7A7FDC-5A61-4C76-901B-D9F436D970F4}" destId="{6CFBA770-BAC7-42C4-A221-31DF3B3207E9}" srcOrd="0" destOrd="0" presId="urn:microsoft.com/office/officeart/2005/8/layout/process3"/>
    <dgm:cxn modelId="{F8548B93-4730-4C9E-A251-F4CDD0451C2E}" srcId="{FA7A7FDC-5A61-4C76-901B-D9F436D970F4}" destId="{B5366C3B-D821-4E13-A42C-FAE98EF1B79A}" srcOrd="1" destOrd="0" parTransId="{CF6A669A-219B-4321-A53E-EC8F47FB9388}" sibTransId="{CE6023BD-C5F1-4A82-8144-5F814E4C234C}"/>
    <dgm:cxn modelId="{AFFA1F79-F9FC-4D1F-9CC4-F86BE88A28AB}" type="presOf" srcId="{51751109-D88E-4AEB-9FB7-5771C08090D2}" destId="{31E5CCC4-CDE4-4711-B868-66FB14869582}" srcOrd="0" destOrd="0" presId="urn:microsoft.com/office/officeart/2005/8/layout/process3"/>
    <dgm:cxn modelId="{C57199C2-3179-4E93-B531-73451FDD7458}" type="presOf" srcId="{F1D020F9-88FC-4E6C-A8E5-4F47AF142DAA}" destId="{31E5CCC4-CDE4-4711-B868-66FB14869582}" srcOrd="0" destOrd="2" presId="urn:microsoft.com/office/officeart/2005/8/layout/process3"/>
    <dgm:cxn modelId="{CCEDCF36-C4B6-4117-974C-15701B32872D}" srcId="{7F144DF0-7F10-4BDC-A714-1D3090559FCC}" destId="{EA321FCE-E6DE-4445-A9BC-62D034A8A835}" srcOrd="2" destOrd="0" parTransId="{3CCD61AE-40C9-4B46-8D29-E976F8597971}" sibTransId="{9A31C5F2-71B4-4BC8-B939-97D43CE38615}"/>
    <dgm:cxn modelId="{5FBA18D3-F6FA-4EAB-84BB-EE9D0F5B3966}" type="presOf" srcId="{6651A4CC-857E-49F9-9371-4BA084F8503E}" destId="{2D8E9BE7-BB4A-4706-8101-8811A655FDAC}" srcOrd="1" destOrd="0" presId="urn:microsoft.com/office/officeart/2005/8/layout/process3"/>
    <dgm:cxn modelId="{C4AAD1AD-EED8-4793-99CA-05C9CA06699E}" srcId="{6651A4CC-857E-49F9-9371-4BA084F8503E}" destId="{1AB0BD3B-6022-47EA-90F1-4C9AD34B341D}" srcOrd="3" destOrd="0" parTransId="{1264F764-F75B-45F7-A39D-DFC1B54B1273}" sibTransId="{21037AFB-BAB3-4EAF-8775-07ED3711C99A}"/>
    <dgm:cxn modelId="{6B3DE653-1552-4D1E-9F13-60676F30ACBD}" type="presParOf" srcId="{6CFBA770-BAC7-42C4-A221-31DF3B3207E9}" destId="{057F612A-F4E5-4609-BAD2-9DBC6DC6F452}" srcOrd="0" destOrd="0" presId="urn:microsoft.com/office/officeart/2005/8/layout/process3"/>
    <dgm:cxn modelId="{7FB8AD2A-A3A7-4DAC-98C6-A843A66ED8FB}" type="presParOf" srcId="{057F612A-F4E5-4609-BAD2-9DBC6DC6F452}" destId="{486710B7-BEEC-4B84-A9C8-9B2900F28046}" srcOrd="0" destOrd="0" presId="urn:microsoft.com/office/officeart/2005/8/layout/process3"/>
    <dgm:cxn modelId="{CCC1B506-7974-400F-9CD6-A5A7A788E47E}" type="presParOf" srcId="{057F612A-F4E5-4609-BAD2-9DBC6DC6F452}" destId="{2D8E9BE7-BB4A-4706-8101-8811A655FDAC}" srcOrd="1" destOrd="0" presId="urn:microsoft.com/office/officeart/2005/8/layout/process3"/>
    <dgm:cxn modelId="{E39329DA-4B1A-4AA8-9CBF-9FB7A7063A13}" type="presParOf" srcId="{057F612A-F4E5-4609-BAD2-9DBC6DC6F452}" destId="{31E5CCC4-CDE4-4711-B868-66FB14869582}" srcOrd="2" destOrd="0" presId="urn:microsoft.com/office/officeart/2005/8/layout/process3"/>
    <dgm:cxn modelId="{7F22B57B-08B6-409F-9F6A-01968992D6D7}" type="presParOf" srcId="{6CFBA770-BAC7-42C4-A221-31DF3B3207E9}" destId="{EFFCA5E5-9463-43C4-A535-6BA2FDAC6365}" srcOrd="1" destOrd="0" presId="urn:microsoft.com/office/officeart/2005/8/layout/process3"/>
    <dgm:cxn modelId="{F04525B0-CE63-47FE-ADC1-5721F1C5A8BD}" type="presParOf" srcId="{EFFCA5E5-9463-43C4-A535-6BA2FDAC6365}" destId="{67F9F737-101E-419B-8FAB-59167576D9E7}" srcOrd="0" destOrd="0" presId="urn:microsoft.com/office/officeart/2005/8/layout/process3"/>
    <dgm:cxn modelId="{41930A21-888E-4B84-B22E-7C05D5EF919B}" type="presParOf" srcId="{6CFBA770-BAC7-42C4-A221-31DF3B3207E9}" destId="{87BB0CF2-B4E7-4011-B067-F17B64BA470A}" srcOrd="2" destOrd="0" presId="urn:microsoft.com/office/officeart/2005/8/layout/process3"/>
    <dgm:cxn modelId="{22B56764-DC0C-4648-A036-7DAB7FB1BDEF}" type="presParOf" srcId="{87BB0CF2-B4E7-4011-B067-F17B64BA470A}" destId="{02E4E164-4562-4B1F-AF37-2FC57DAEA000}" srcOrd="0" destOrd="0" presId="urn:microsoft.com/office/officeart/2005/8/layout/process3"/>
    <dgm:cxn modelId="{A31DF595-913E-4C2D-AA02-5B6CAC6D4816}" type="presParOf" srcId="{87BB0CF2-B4E7-4011-B067-F17B64BA470A}" destId="{69260AF9-6EEC-42C4-97A1-1B83C6B33A1F}" srcOrd="1" destOrd="0" presId="urn:microsoft.com/office/officeart/2005/8/layout/process3"/>
    <dgm:cxn modelId="{2EE4FE3A-7AFB-426D-B828-073672D9891A}" type="presParOf" srcId="{87BB0CF2-B4E7-4011-B067-F17B64BA470A}" destId="{61C453B9-287C-4DA9-809D-BE45A6701BCD}" srcOrd="2" destOrd="0" presId="urn:microsoft.com/office/officeart/2005/8/layout/process3"/>
    <dgm:cxn modelId="{2394D8D4-97BE-4A5F-A5F5-48A3EE9AD82C}" type="presParOf" srcId="{6CFBA770-BAC7-42C4-A221-31DF3B3207E9}" destId="{604BAD06-6CA4-450C-94DC-B91C87BCE399}" srcOrd="3" destOrd="0" presId="urn:microsoft.com/office/officeart/2005/8/layout/process3"/>
    <dgm:cxn modelId="{D12913B6-40EF-4B29-9E9F-E47AEB889D92}" type="presParOf" srcId="{604BAD06-6CA4-450C-94DC-B91C87BCE399}" destId="{C366ECF6-E8B8-4DA0-8ECB-3BC39317C581}" srcOrd="0" destOrd="0" presId="urn:microsoft.com/office/officeart/2005/8/layout/process3"/>
    <dgm:cxn modelId="{227549F2-A906-4AE9-8FD6-10E01600721C}" type="presParOf" srcId="{6CFBA770-BAC7-42C4-A221-31DF3B3207E9}" destId="{CA7DF242-3C3A-4431-BC18-4EF647BE6D1C}" srcOrd="4" destOrd="0" presId="urn:microsoft.com/office/officeart/2005/8/layout/process3"/>
    <dgm:cxn modelId="{B9995D0A-8A3D-492E-895E-0C78D12A76B3}" type="presParOf" srcId="{CA7DF242-3C3A-4431-BC18-4EF647BE6D1C}" destId="{DF9115AA-3F4E-47E2-966D-06FF229E3F9F}" srcOrd="0" destOrd="0" presId="urn:microsoft.com/office/officeart/2005/8/layout/process3"/>
    <dgm:cxn modelId="{A8776D7A-3343-4389-8F29-2DE096BCEFCB}" type="presParOf" srcId="{CA7DF242-3C3A-4431-BC18-4EF647BE6D1C}" destId="{20A3B623-DE5A-48B1-A921-6A101F03DB8E}" srcOrd="1" destOrd="0" presId="urn:microsoft.com/office/officeart/2005/8/layout/process3"/>
    <dgm:cxn modelId="{210709D7-9302-427A-AA3F-A50029E42FC7}" type="presParOf" srcId="{CA7DF242-3C3A-4431-BC18-4EF647BE6D1C}" destId="{F1652777-23DA-4879-9757-862A09C59BD2}" srcOrd="2" destOrd="0" presId="urn:microsoft.com/office/officeart/2005/8/layout/process3"/>
    <dgm:cxn modelId="{95C4BF8A-C9CF-4E9D-AF22-7CBD3D9C1A1F}" type="presParOf" srcId="{6CFBA770-BAC7-42C4-A221-31DF3B3207E9}" destId="{4CA55878-459B-4721-A3E1-897AA4B157CA}" srcOrd="5" destOrd="0" presId="urn:microsoft.com/office/officeart/2005/8/layout/process3"/>
    <dgm:cxn modelId="{35DD48B2-AD07-4C90-8933-7BC5A5CDFA09}" type="presParOf" srcId="{4CA55878-459B-4721-A3E1-897AA4B157CA}" destId="{FA7E9030-E6F1-40C7-8556-CE856E832382}" srcOrd="0" destOrd="0" presId="urn:microsoft.com/office/officeart/2005/8/layout/process3"/>
    <dgm:cxn modelId="{D4C608CC-A50D-430A-8449-83289AB4259A}" type="presParOf" srcId="{6CFBA770-BAC7-42C4-A221-31DF3B3207E9}" destId="{7493A7F5-2478-499E-999D-CCF9A84EDF8A}" srcOrd="6" destOrd="0" presId="urn:microsoft.com/office/officeart/2005/8/layout/process3"/>
    <dgm:cxn modelId="{B4B1CF54-44E0-4BAC-8ECD-3BA040533E88}" type="presParOf" srcId="{7493A7F5-2478-499E-999D-CCF9A84EDF8A}" destId="{CBCC86D6-6A5C-4549-8E0C-5D272A57720B}" srcOrd="0" destOrd="0" presId="urn:microsoft.com/office/officeart/2005/8/layout/process3"/>
    <dgm:cxn modelId="{77F027EE-79AE-492A-95D5-5C4BB94BB89C}" type="presParOf" srcId="{7493A7F5-2478-499E-999D-CCF9A84EDF8A}" destId="{EB6FCC46-6362-4135-A5C8-C924201F1DF2}" srcOrd="1" destOrd="0" presId="urn:microsoft.com/office/officeart/2005/8/layout/process3"/>
    <dgm:cxn modelId="{FF4CF26F-A1EF-4053-AF6B-74CAE6F0504F}" type="presParOf" srcId="{7493A7F5-2478-499E-999D-CCF9A84EDF8A}" destId="{50CD72B8-8E9F-43DA-80A2-F0841440479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1AA662-8125-407E-91A3-DD75D9ECF7E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31F4826-86E4-4544-9209-CA4375473A6A}">
      <dgm:prSet phldrT="[Text]" custT="1"/>
      <dgm:spPr/>
      <dgm:t>
        <a:bodyPr/>
        <a:lstStyle/>
        <a:p>
          <a:r>
            <a:rPr lang="en-US" sz="1800" dirty="0" smtClean="0"/>
            <a:t>Epidural</a:t>
          </a:r>
          <a:r>
            <a:rPr lang="en-US" sz="1800" baseline="0" dirty="0" smtClean="0"/>
            <a:t> analgesia with bupivacaine</a:t>
          </a:r>
          <a:endParaRPr lang="en-US" sz="1800" dirty="0"/>
        </a:p>
      </dgm:t>
    </dgm:pt>
    <dgm:pt modelId="{130FDCA9-D3AF-4942-BD35-37DE1EDE4F21}" type="parTrans" cxnId="{6D3D548D-35E1-4367-A256-29364BB73AB7}">
      <dgm:prSet/>
      <dgm:spPr/>
      <dgm:t>
        <a:bodyPr/>
        <a:lstStyle/>
        <a:p>
          <a:endParaRPr lang="en-US" sz="2400"/>
        </a:p>
      </dgm:t>
    </dgm:pt>
    <dgm:pt modelId="{A0FB781C-9F67-4918-9888-DC64A339280B}" type="sibTrans" cxnId="{6D3D548D-35E1-4367-A256-29364BB73AB7}">
      <dgm:prSet/>
      <dgm:spPr/>
      <dgm:t>
        <a:bodyPr/>
        <a:lstStyle/>
        <a:p>
          <a:endParaRPr lang="en-US" sz="2400"/>
        </a:p>
      </dgm:t>
    </dgm:pt>
    <dgm:pt modelId="{B135AA57-540F-44CA-A33B-DE51348AC7B5}">
      <dgm:prSet phldrT="[Text]" custT="1"/>
      <dgm:spPr/>
      <dgm:t>
        <a:bodyPr/>
        <a:lstStyle/>
        <a:p>
          <a:r>
            <a:rPr lang="en-US" sz="1800" dirty="0" smtClean="0"/>
            <a:t>Erector </a:t>
          </a:r>
          <a:r>
            <a:rPr lang="en-US" sz="1800" dirty="0" err="1" smtClean="0"/>
            <a:t>spinae</a:t>
          </a:r>
          <a:r>
            <a:rPr lang="en-US" sz="1800" dirty="0" smtClean="0"/>
            <a:t> block</a:t>
          </a:r>
          <a:endParaRPr lang="en-US" sz="1800" dirty="0"/>
        </a:p>
      </dgm:t>
    </dgm:pt>
    <dgm:pt modelId="{5CC71277-05DF-42B0-873F-65C11A1C6730}" type="parTrans" cxnId="{ED582D03-00A1-44F1-B982-F64DF5282B61}">
      <dgm:prSet/>
      <dgm:spPr/>
      <dgm:t>
        <a:bodyPr/>
        <a:lstStyle/>
        <a:p>
          <a:endParaRPr lang="en-US" sz="2400"/>
        </a:p>
      </dgm:t>
    </dgm:pt>
    <dgm:pt modelId="{1AC6E389-DBAE-4051-BE10-91586EEBC15D}" type="sibTrans" cxnId="{ED582D03-00A1-44F1-B982-F64DF5282B61}">
      <dgm:prSet/>
      <dgm:spPr/>
      <dgm:t>
        <a:bodyPr/>
        <a:lstStyle/>
        <a:p>
          <a:endParaRPr lang="en-US" sz="2400"/>
        </a:p>
      </dgm:t>
    </dgm:pt>
    <dgm:pt modelId="{56421B02-44D6-439A-9240-094B71157079}">
      <dgm:prSet phldrT="[Text]" custT="1"/>
      <dgm:spPr/>
      <dgm:t>
        <a:bodyPr/>
        <a:lstStyle/>
        <a:p>
          <a:r>
            <a:rPr lang="en-US" sz="1800" dirty="0" smtClean="0"/>
            <a:t>iv tramadol, fentanyl, oral opioids, </a:t>
          </a:r>
          <a:r>
            <a:rPr lang="en-US" sz="1800" dirty="0" err="1" smtClean="0"/>
            <a:t>Pregabalin</a:t>
          </a:r>
          <a:r>
            <a:rPr lang="en-US" sz="1800" dirty="0" smtClean="0"/>
            <a:t> </a:t>
          </a:r>
          <a:endParaRPr lang="en-US" sz="1800" dirty="0"/>
        </a:p>
      </dgm:t>
    </dgm:pt>
    <dgm:pt modelId="{DD501823-3AF4-4147-BDDE-79FB1D2006C2}" type="parTrans" cxnId="{7426750C-F3B6-47AB-BB55-5C0464223C46}">
      <dgm:prSet/>
      <dgm:spPr/>
      <dgm:t>
        <a:bodyPr/>
        <a:lstStyle/>
        <a:p>
          <a:endParaRPr lang="en-US" sz="2400"/>
        </a:p>
      </dgm:t>
    </dgm:pt>
    <dgm:pt modelId="{03EDDF74-148F-4F66-BD71-5A74BFBAD19B}" type="sibTrans" cxnId="{7426750C-F3B6-47AB-BB55-5C0464223C46}">
      <dgm:prSet/>
      <dgm:spPr/>
      <dgm:t>
        <a:bodyPr/>
        <a:lstStyle/>
        <a:p>
          <a:endParaRPr lang="en-US" sz="2400"/>
        </a:p>
      </dgm:t>
    </dgm:pt>
    <dgm:pt modelId="{B64A2A05-736B-436B-9169-4A956B49C5A4}">
      <dgm:prSet phldrT="[Text]" custT="1"/>
      <dgm:spPr/>
      <dgm:t>
        <a:bodyPr/>
        <a:lstStyle/>
        <a:p>
          <a:r>
            <a:rPr lang="en-US" sz="1800" dirty="0" smtClean="0"/>
            <a:t>Radiofrequency ablation of DRG with celiac plexus block</a:t>
          </a:r>
          <a:endParaRPr lang="en-US" sz="1800" dirty="0"/>
        </a:p>
      </dgm:t>
    </dgm:pt>
    <dgm:pt modelId="{69673C20-CC51-4095-859A-AA44B2A31483}" type="parTrans" cxnId="{3CC18999-65CB-4D34-89DA-6D6D324CD431}">
      <dgm:prSet/>
      <dgm:spPr/>
      <dgm:t>
        <a:bodyPr/>
        <a:lstStyle/>
        <a:p>
          <a:endParaRPr lang="en-US" sz="2400"/>
        </a:p>
      </dgm:t>
    </dgm:pt>
    <dgm:pt modelId="{50DFE989-67ED-4B0F-A26D-A8F7CE8DC700}" type="sibTrans" cxnId="{3CC18999-65CB-4D34-89DA-6D6D324CD431}">
      <dgm:prSet/>
      <dgm:spPr/>
      <dgm:t>
        <a:bodyPr/>
        <a:lstStyle/>
        <a:p>
          <a:endParaRPr lang="en-US" sz="2400"/>
        </a:p>
      </dgm:t>
    </dgm:pt>
    <dgm:pt modelId="{1A12AB85-663B-40B2-AFE7-0B79E8EA4371}" type="pres">
      <dgm:prSet presAssocID="{A11AA662-8125-407E-91A3-DD75D9ECF7E0}" presName="compositeShape" presStyleCnt="0">
        <dgm:presLayoutVars>
          <dgm:dir/>
          <dgm:resizeHandles/>
        </dgm:presLayoutVars>
      </dgm:prSet>
      <dgm:spPr/>
    </dgm:pt>
    <dgm:pt modelId="{6C3D8566-7D16-41A2-96AB-195B559A19B3}" type="pres">
      <dgm:prSet presAssocID="{A11AA662-8125-407E-91A3-DD75D9ECF7E0}" presName="pyramid" presStyleLbl="node1" presStyleIdx="0" presStyleCnt="1" custLinFactNeighborX="3040" custLinFactNeighborY="-3624"/>
      <dgm:spPr/>
    </dgm:pt>
    <dgm:pt modelId="{5781BB62-7823-42EC-8B02-FFC1C1F797C6}" type="pres">
      <dgm:prSet presAssocID="{A11AA662-8125-407E-91A3-DD75D9ECF7E0}" presName="theList" presStyleCnt="0"/>
      <dgm:spPr/>
    </dgm:pt>
    <dgm:pt modelId="{9E5A36A3-7705-491F-A53F-CD19986C5294}" type="pres">
      <dgm:prSet presAssocID="{931F4826-86E4-4544-9209-CA4375473A6A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B0FB8-3CA2-4D5E-9436-E2F89CF7E6E0}" type="pres">
      <dgm:prSet presAssocID="{931F4826-86E4-4544-9209-CA4375473A6A}" presName="aSpace" presStyleCnt="0"/>
      <dgm:spPr/>
    </dgm:pt>
    <dgm:pt modelId="{8339E455-EB9F-4475-80BB-37536E299FC7}" type="pres">
      <dgm:prSet presAssocID="{B64A2A05-736B-436B-9169-4A956B49C5A4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777049-BF53-47C8-A358-D7CD1BC59B5E}" type="pres">
      <dgm:prSet presAssocID="{B64A2A05-736B-436B-9169-4A956B49C5A4}" presName="aSpace" presStyleCnt="0"/>
      <dgm:spPr/>
    </dgm:pt>
    <dgm:pt modelId="{E7731459-F268-4CDD-91A1-D0CB71482807}" type="pres">
      <dgm:prSet presAssocID="{B135AA57-540F-44CA-A33B-DE51348AC7B5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A218B-43C9-4D12-A3C1-9D3E84DE798F}" type="pres">
      <dgm:prSet presAssocID="{B135AA57-540F-44CA-A33B-DE51348AC7B5}" presName="aSpace" presStyleCnt="0"/>
      <dgm:spPr/>
    </dgm:pt>
    <dgm:pt modelId="{3E195237-49FF-4D57-9F0F-E2BDBA3AAFFC}" type="pres">
      <dgm:prSet presAssocID="{56421B02-44D6-439A-9240-094B71157079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F801C-E0AB-4D29-A380-7C1325D640A4}" type="pres">
      <dgm:prSet presAssocID="{56421B02-44D6-439A-9240-094B71157079}" presName="aSpace" presStyleCnt="0"/>
      <dgm:spPr/>
    </dgm:pt>
  </dgm:ptLst>
  <dgm:cxnLst>
    <dgm:cxn modelId="{7426750C-F3B6-47AB-BB55-5C0464223C46}" srcId="{A11AA662-8125-407E-91A3-DD75D9ECF7E0}" destId="{56421B02-44D6-439A-9240-094B71157079}" srcOrd="3" destOrd="0" parTransId="{DD501823-3AF4-4147-BDDE-79FB1D2006C2}" sibTransId="{03EDDF74-148F-4F66-BD71-5A74BFBAD19B}"/>
    <dgm:cxn modelId="{D41363F7-B82E-4FFD-9C4D-D75C6F39DC3E}" type="presOf" srcId="{56421B02-44D6-439A-9240-094B71157079}" destId="{3E195237-49FF-4D57-9F0F-E2BDBA3AAFFC}" srcOrd="0" destOrd="0" presId="urn:microsoft.com/office/officeart/2005/8/layout/pyramid2"/>
    <dgm:cxn modelId="{6D3D548D-35E1-4367-A256-29364BB73AB7}" srcId="{A11AA662-8125-407E-91A3-DD75D9ECF7E0}" destId="{931F4826-86E4-4544-9209-CA4375473A6A}" srcOrd="0" destOrd="0" parTransId="{130FDCA9-D3AF-4942-BD35-37DE1EDE4F21}" sibTransId="{A0FB781C-9F67-4918-9888-DC64A339280B}"/>
    <dgm:cxn modelId="{D6C54617-32B0-4A0B-B2F5-EBDEBA01BD1B}" type="presOf" srcId="{931F4826-86E4-4544-9209-CA4375473A6A}" destId="{9E5A36A3-7705-491F-A53F-CD19986C5294}" srcOrd="0" destOrd="0" presId="urn:microsoft.com/office/officeart/2005/8/layout/pyramid2"/>
    <dgm:cxn modelId="{8FB684BA-85E6-45F0-89D1-36BAFA944569}" type="presOf" srcId="{B64A2A05-736B-436B-9169-4A956B49C5A4}" destId="{8339E455-EB9F-4475-80BB-37536E299FC7}" srcOrd="0" destOrd="0" presId="urn:microsoft.com/office/officeart/2005/8/layout/pyramid2"/>
    <dgm:cxn modelId="{3CC18999-65CB-4D34-89DA-6D6D324CD431}" srcId="{A11AA662-8125-407E-91A3-DD75D9ECF7E0}" destId="{B64A2A05-736B-436B-9169-4A956B49C5A4}" srcOrd="1" destOrd="0" parTransId="{69673C20-CC51-4095-859A-AA44B2A31483}" sibTransId="{50DFE989-67ED-4B0F-A26D-A8F7CE8DC700}"/>
    <dgm:cxn modelId="{ED582D03-00A1-44F1-B982-F64DF5282B61}" srcId="{A11AA662-8125-407E-91A3-DD75D9ECF7E0}" destId="{B135AA57-540F-44CA-A33B-DE51348AC7B5}" srcOrd="2" destOrd="0" parTransId="{5CC71277-05DF-42B0-873F-65C11A1C6730}" sibTransId="{1AC6E389-DBAE-4051-BE10-91586EEBC15D}"/>
    <dgm:cxn modelId="{FDCF9566-13EE-4E23-9B30-5651A14D2AA5}" type="presOf" srcId="{B135AA57-540F-44CA-A33B-DE51348AC7B5}" destId="{E7731459-F268-4CDD-91A1-D0CB71482807}" srcOrd="0" destOrd="0" presId="urn:microsoft.com/office/officeart/2005/8/layout/pyramid2"/>
    <dgm:cxn modelId="{DBC52F57-CF8C-44EF-894D-51CA35D9770A}" type="presOf" srcId="{A11AA662-8125-407E-91A3-DD75D9ECF7E0}" destId="{1A12AB85-663B-40B2-AFE7-0B79E8EA4371}" srcOrd="0" destOrd="0" presId="urn:microsoft.com/office/officeart/2005/8/layout/pyramid2"/>
    <dgm:cxn modelId="{5C46A57D-8825-43D9-96D3-A67070C87FA0}" type="presParOf" srcId="{1A12AB85-663B-40B2-AFE7-0B79E8EA4371}" destId="{6C3D8566-7D16-41A2-96AB-195B559A19B3}" srcOrd="0" destOrd="0" presId="urn:microsoft.com/office/officeart/2005/8/layout/pyramid2"/>
    <dgm:cxn modelId="{8CBC611D-5BA3-4B9A-8116-EF4F3220D99C}" type="presParOf" srcId="{1A12AB85-663B-40B2-AFE7-0B79E8EA4371}" destId="{5781BB62-7823-42EC-8B02-FFC1C1F797C6}" srcOrd="1" destOrd="0" presId="urn:microsoft.com/office/officeart/2005/8/layout/pyramid2"/>
    <dgm:cxn modelId="{AF6D70B3-4028-4C48-A201-CEDF2676A998}" type="presParOf" srcId="{5781BB62-7823-42EC-8B02-FFC1C1F797C6}" destId="{9E5A36A3-7705-491F-A53F-CD19986C5294}" srcOrd="0" destOrd="0" presId="urn:microsoft.com/office/officeart/2005/8/layout/pyramid2"/>
    <dgm:cxn modelId="{AD5FD15D-8F96-4899-B23C-BBDFF106FDC1}" type="presParOf" srcId="{5781BB62-7823-42EC-8B02-FFC1C1F797C6}" destId="{325B0FB8-3CA2-4D5E-9436-E2F89CF7E6E0}" srcOrd="1" destOrd="0" presId="urn:microsoft.com/office/officeart/2005/8/layout/pyramid2"/>
    <dgm:cxn modelId="{88CFC403-CC13-4CB6-AC6B-B0AA7A50CE33}" type="presParOf" srcId="{5781BB62-7823-42EC-8B02-FFC1C1F797C6}" destId="{8339E455-EB9F-4475-80BB-37536E299FC7}" srcOrd="2" destOrd="0" presId="urn:microsoft.com/office/officeart/2005/8/layout/pyramid2"/>
    <dgm:cxn modelId="{8D16AE6D-7268-40B8-BB84-02B3833E2908}" type="presParOf" srcId="{5781BB62-7823-42EC-8B02-FFC1C1F797C6}" destId="{82777049-BF53-47C8-A358-D7CD1BC59B5E}" srcOrd="3" destOrd="0" presId="urn:microsoft.com/office/officeart/2005/8/layout/pyramid2"/>
    <dgm:cxn modelId="{A82D872B-4B1B-4CCD-BF0F-F9ACF888A1D1}" type="presParOf" srcId="{5781BB62-7823-42EC-8B02-FFC1C1F797C6}" destId="{E7731459-F268-4CDD-91A1-D0CB71482807}" srcOrd="4" destOrd="0" presId="urn:microsoft.com/office/officeart/2005/8/layout/pyramid2"/>
    <dgm:cxn modelId="{B020DACF-57C8-46C7-8C9E-BEEC89F29348}" type="presParOf" srcId="{5781BB62-7823-42EC-8B02-FFC1C1F797C6}" destId="{697A218B-43C9-4D12-A3C1-9D3E84DE798F}" srcOrd="5" destOrd="0" presId="urn:microsoft.com/office/officeart/2005/8/layout/pyramid2"/>
    <dgm:cxn modelId="{448B0F20-E893-413B-9C82-EE92BAFB30CA}" type="presParOf" srcId="{5781BB62-7823-42EC-8B02-FFC1C1F797C6}" destId="{3E195237-49FF-4D57-9F0F-E2BDBA3AAFFC}" srcOrd="6" destOrd="0" presId="urn:microsoft.com/office/officeart/2005/8/layout/pyramid2"/>
    <dgm:cxn modelId="{4410BD75-18B8-4CB1-AEA1-9F097DE78A6C}" type="presParOf" srcId="{5781BB62-7823-42EC-8B02-FFC1C1F797C6}" destId="{E72F801C-E0AB-4D29-A380-7C1325D640A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E9BE7-BB4A-4706-8101-8811A655FDAC}">
      <dsp:nvSpPr>
        <dsp:cNvPr id="0" name=""/>
        <dsp:cNvSpPr/>
      </dsp:nvSpPr>
      <dsp:spPr>
        <a:xfrm>
          <a:off x="14247" y="-224078"/>
          <a:ext cx="1789580" cy="67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July 2017</a:t>
          </a:r>
          <a:endParaRPr lang="en-US" sz="1800" kern="1200" dirty="0"/>
        </a:p>
      </dsp:txBody>
      <dsp:txXfrm>
        <a:off x="14247" y="-224078"/>
        <a:ext cx="1789580" cy="448157"/>
      </dsp:txXfrm>
    </dsp:sp>
    <dsp:sp modelId="{31E5CCC4-CDE4-4711-B868-66FB14869582}">
      <dsp:nvSpPr>
        <dsp:cNvPr id="0" name=""/>
        <dsp:cNvSpPr/>
      </dsp:nvSpPr>
      <dsp:spPr>
        <a:xfrm>
          <a:off x="204253" y="224078"/>
          <a:ext cx="2141341" cy="4797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First evaluated for dyspepsia 1 year back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UGI – Upper esophageal submucosal mass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EUS - mass arising from muscular layer (FNAB -Leiomyoma)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Left alone</a:t>
          </a:r>
        </a:p>
      </dsp:txBody>
      <dsp:txXfrm>
        <a:off x="266971" y="286796"/>
        <a:ext cx="2015905" cy="4672471"/>
      </dsp:txXfrm>
    </dsp:sp>
    <dsp:sp modelId="{EFFCA5E5-9463-43C4-A535-6BA2FDAC6365}">
      <dsp:nvSpPr>
        <dsp:cNvPr id="0" name=""/>
        <dsp:cNvSpPr/>
      </dsp:nvSpPr>
      <dsp:spPr>
        <a:xfrm>
          <a:off x="2118753" y="-222559"/>
          <a:ext cx="667640" cy="445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118753" y="-133535"/>
        <a:ext cx="534105" cy="267070"/>
      </dsp:txXfrm>
    </dsp:sp>
    <dsp:sp modelId="{69260AF9-6EEC-42C4-97A1-1B83C6B33A1F}">
      <dsp:nvSpPr>
        <dsp:cNvPr id="0" name=""/>
        <dsp:cNvSpPr/>
      </dsp:nvSpPr>
      <dsp:spPr>
        <a:xfrm>
          <a:off x="3063527" y="-224078"/>
          <a:ext cx="1789580" cy="67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October 2017</a:t>
          </a:r>
          <a:endParaRPr lang="en-US" sz="1800" kern="1200" dirty="0"/>
        </a:p>
      </dsp:txBody>
      <dsp:txXfrm>
        <a:off x="3063527" y="-224078"/>
        <a:ext cx="1789580" cy="448157"/>
      </dsp:txXfrm>
    </dsp:sp>
    <dsp:sp modelId="{61C453B9-287C-4DA9-809D-BE45A6701BCD}">
      <dsp:nvSpPr>
        <dsp:cNvPr id="0" name=""/>
        <dsp:cNvSpPr/>
      </dsp:nvSpPr>
      <dsp:spPr>
        <a:xfrm>
          <a:off x="3267796" y="224078"/>
          <a:ext cx="2112815" cy="4797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Episode of acute gastroenteritis after 2 months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Hospitalized for 3 days and treated symptomatically</a:t>
          </a:r>
          <a:endParaRPr lang="en-US" sz="2000" kern="1200" dirty="0"/>
        </a:p>
      </dsp:txBody>
      <dsp:txXfrm>
        <a:off x="3329678" y="285960"/>
        <a:ext cx="1989051" cy="4674143"/>
      </dsp:txXfrm>
    </dsp:sp>
    <dsp:sp modelId="{604BAD06-6CA4-450C-94DC-B91C87BCE399}">
      <dsp:nvSpPr>
        <dsp:cNvPr id="0" name=""/>
        <dsp:cNvSpPr/>
      </dsp:nvSpPr>
      <dsp:spPr>
        <a:xfrm>
          <a:off x="5164467" y="-222559"/>
          <a:ext cx="660081" cy="445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164467" y="-133535"/>
        <a:ext cx="526546" cy="267070"/>
      </dsp:txXfrm>
    </dsp:sp>
    <dsp:sp modelId="{20A3B623-DE5A-48B1-A921-6A101F03DB8E}">
      <dsp:nvSpPr>
        <dsp:cNvPr id="0" name=""/>
        <dsp:cNvSpPr/>
      </dsp:nvSpPr>
      <dsp:spPr>
        <a:xfrm>
          <a:off x="6098545" y="-224078"/>
          <a:ext cx="1789580" cy="67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February 2018</a:t>
          </a:r>
          <a:endParaRPr lang="en-US" sz="1800" kern="1200" dirty="0"/>
        </a:p>
      </dsp:txBody>
      <dsp:txXfrm>
        <a:off x="6098545" y="-224078"/>
        <a:ext cx="1789580" cy="448157"/>
      </dsp:txXfrm>
    </dsp:sp>
    <dsp:sp modelId="{F1652777-23DA-4879-9757-862A09C59BD2}">
      <dsp:nvSpPr>
        <dsp:cNvPr id="0" name=""/>
        <dsp:cNvSpPr/>
      </dsp:nvSpPr>
      <dsp:spPr>
        <a:xfrm>
          <a:off x="6222184" y="224078"/>
          <a:ext cx="2274074" cy="4797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Acute onset pain in right lower abdomen, vomiting, RIF tenderness – diagnosed as acute appendicitis on CT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Underwent Lap </a:t>
          </a:r>
          <a:r>
            <a:rPr lang="en-US" sz="2000" b="0" u="none" kern="1200" dirty="0" err="1" smtClean="0"/>
            <a:t>appendicectomy</a:t>
          </a:r>
          <a:r>
            <a:rPr lang="en-US" sz="2000" b="0" u="none" kern="1200" dirty="0" smtClean="0"/>
            <a:t> (Inflamed appendix in </a:t>
          </a:r>
          <a:r>
            <a:rPr lang="en-US" sz="2000" b="0" u="none" kern="1200" dirty="0" err="1" smtClean="0"/>
            <a:t>retrocecal</a:t>
          </a:r>
          <a:r>
            <a:rPr lang="en-US" sz="2000" b="0" u="none" kern="1200" dirty="0" smtClean="0"/>
            <a:t> position)</a:t>
          </a:r>
          <a:endParaRPr lang="en-US" sz="2000" b="0" u="none" kern="1200" dirty="0"/>
        </a:p>
      </dsp:txBody>
      <dsp:txXfrm>
        <a:off x="6288789" y="290683"/>
        <a:ext cx="2140864" cy="4664697"/>
      </dsp:txXfrm>
    </dsp:sp>
    <dsp:sp modelId="{4CA55878-459B-4721-A3E1-897AA4B157CA}">
      <dsp:nvSpPr>
        <dsp:cNvPr id="0" name=""/>
        <dsp:cNvSpPr/>
      </dsp:nvSpPr>
      <dsp:spPr>
        <a:xfrm>
          <a:off x="8219642" y="-222559"/>
          <a:ext cx="702815" cy="445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219642" y="-133535"/>
        <a:ext cx="569280" cy="267070"/>
      </dsp:txXfrm>
    </dsp:sp>
    <dsp:sp modelId="{EB6FCC46-6362-4135-A5C8-C924201F1DF2}">
      <dsp:nvSpPr>
        <dsp:cNvPr id="0" name=""/>
        <dsp:cNvSpPr/>
      </dsp:nvSpPr>
      <dsp:spPr>
        <a:xfrm>
          <a:off x="9214192" y="-224078"/>
          <a:ext cx="1789580" cy="67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April 2018</a:t>
          </a:r>
          <a:endParaRPr lang="en-US" sz="1800" kern="1200" dirty="0"/>
        </a:p>
      </dsp:txBody>
      <dsp:txXfrm>
        <a:off x="9214192" y="-224078"/>
        <a:ext cx="1789580" cy="448157"/>
      </dsp:txXfrm>
    </dsp:sp>
    <dsp:sp modelId="{50CD72B8-8E9F-43DA-80A2-F0841440479E}">
      <dsp:nvSpPr>
        <dsp:cNvPr id="0" name=""/>
        <dsp:cNvSpPr/>
      </dsp:nvSpPr>
      <dsp:spPr>
        <a:xfrm>
          <a:off x="9377998" y="224078"/>
          <a:ext cx="2193739" cy="4797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Acute onset  fever, cough, </a:t>
          </a:r>
          <a:r>
            <a:rPr lang="en-US" sz="2000" b="0" u="none" kern="1200" dirty="0" smtClean="0"/>
            <a:t>hemoptysis</a:t>
          </a:r>
          <a:r>
            <a:rPr lang="en-US" sz="2000" b="0" u="none" kern="1200" dirty="0" smtClean="0"/>
            <a:t>, dyspnea x 3d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CT chest – </a:t>
          </a:r>
          <a:r>
            <a:rPr lang="en-US" sz="2000" b="0" u="none" kern="1200" dirty="0" smtClean="0"/>
            <a:t>B/L lower lobe infiltrates, </a:t>
          </a:r>
          <a:r>
            <a:rPr lang="en-US" sz="2000" b="0" u="none" kern="1200" dirty="0" smtClean="0"/>
            <a:t>basal atelectasis and  </a:t>
          </a:r>
          <a:r>
            <a:rPr lang="en-US" sz="2000" b="0" u="none" kern="1200" dirty="0" err="1" smtClean="0"/>
            <a:t>parapneumonic</a:t>
          </a:r>
          <a:r>
            <a:rPr lang="en-US" sz="2000" b="0" u="none" kern="1200" dirty="0" smtClean="0"/>
            <a:t> effusion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Diagnosed as CAP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Treated with PTZ/AZE</a:t>
          </a:r>
        </a:p>
      </dsp:txBody>
      <dsp:txXfrm>
        <a:off x="9442250" y="288330"/>
        <a:ext cx="2065235" cy="4669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D8566-7D16-41A2-96AB-195B559A19B3}">
      <dsp:nvSpPr>
        <dsp:cNvPr id="0" name=""/>
        <dsp:cNvSpPr/>
      </dsp:nvSpPr>
      <dsp:spPr>
        <a:xfrm>
          <a:off x="113892" y="0"/>
          <a:ext cx="3746466" cy="474950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A36A3-7705-491F-A53F-CD19986C5294}">
      <dsp:nvSpPr>
        <dsp:cNvPr id="0" name=""/>
        <dsp:cNvSpPr/>
      </dsp:nvSpPr>
      <dsp:spPr>
        <a:xfrm>
          <a:off x="1873233" y="475414"/>
          <a:ext cx="2435203" cy="844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Epidural</a:t>
          </a:r>
          <a:r>
            <a:rPr lang="en-US" sz="1800" kern="1200" baseline="0" dirty="0" smtClean="0"/>
            <a:t> analgesia with bupivacaine</a:t>
          </a:r>
          <a:endParaRPr lang="en-US" sz="1800" kern="1200" dirty="0"/>
        </a:p>
      </dsp:txBody>
      <dsp:txXfrm>
        <a:off x="1914441" y="516622"/>
        <a:ext cx="2352787" cy="761733"/>
      </dsp:txXfrm>
    </dsp:sp>
    <dsp:sp modelId="{8339E455-EB9F-4475-80BB-37536E299FC7}">
      <dsp:nvSpPr>
        <dsp:cNvPr id="0" name=""/>
        <dsp:cNvSpPr/>
      </dsp:nvSpPr>
      <dsp:spPr>
        <a:xfrm>
          <a:off x="1873233" y="1425082"/>
          <a:ext cx="2435203" cy="844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Radiofrequency ablation of DRG with celiac plexus block</a:t>
          </a:r>
          <a:endParaRPr lang="en-US" sz="1800" kern="1200" dirty="0"/>
        </a:p>
      </dsp:txBody>
      <dsp:txXfrm>
        <a:off x="1914441" y="1466290"/>
        <a:ext cx="2352787" cy="761733"/>
      </dsp:txXfrm>
    </dsp:sp>
    <dsp:sp modelId="{E7731459-F268-4CDD-91A1-D0CB71482807}">
      <dsp:nvSpPr>
        <dsp:cNvPr id="0" name=""/>
        <dsp:cNvSpPr/>
      </dsp:nvSpPr>
      <dsp:spPr>
        <a:xfrm>
          <a:off x="1873233" y="2374751"/>
          <a:ext cx="2435203" cy="844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Erector </a:t>
          </a:r>
          <a:r>
            <a:rPr lang="en-US" sz="1800" kern="1200" dirty="0" err="1" smtClean="0"/>
            <a:t>spinae</a:t>
          </a:r>
          <a:r>
            <a:rPr lang="en-US" sz="1800" kern="1200" dirty="0" smtClean="0"/>
            <a:t> block</a:t>
          </a:r>
          <a:endParaRPr lang="en-US" sz="1800" kern="1200" dirty="0"/>
        </a:p>
      </dsp:txBody>
      <dsp:txXfrm>
        <a:off x="1914441" y="2415959"/>
        <a:ext cx="2352787" cy="761733"/>
      </dsp:txXfrm>
    </dsp:sp>
    <dsp:sp modelId="{3E195237-49FF-4D57-9F0F-E2BDBA3AAFFC}">
      <dsp:nvSpPr>
        <dsp:cNvPr id="0" name=""/>
        <dsp:cNvSpPr/>
      </dsp:nvSpPr>
      <dsp:spPr>
        <a:xfrm>
          <a:off x="1873233" y="3324419"/>
          <a:ext cx="2435203" cy="844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iv tramadol, fentanyl, oral opioids, </a:t>
          </a:r>
          <a:r>
            <a:rPr lang="en-US" sz="1800" kern="1200" dirty="0" err="1" smtClean="0"/>
            <a:t>Pregabalin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1914441" y="3365627"/>
        <a:ext cx="2352787" cy="761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24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3.68421" units="1/cm"/>
          <inkml:channelProperty channel="Y" name="resolution" value="116.61017" units="1/cm"/>
          <inkml:channelProperty channel="T" name="resolution" value="1" units="1/dev"/>
        </inkml:channelProperties>
      </inkml:inkSource>
      <inkml:timestamp xml:id="ts0" timeString="2018-10-07T18:42:00.87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4:29.499"/>
    </inkml:context>
    <inkml:brush xml:id="br0">
      <inkml:brushProperty name="width" value="0.07938" units="cm"/>
      <inkml:brushProperty name="height" value="0.07938" units="cm"/>
      <inkml:brushProperty name="color" value="#7030A0"/>
      <inkml:brushProperty name="fitToCurve" value="1"/>
    </inkml:brush>
    <inkml:brush xml:id="br1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21 79 0,'0'0'1'0,"3"2"1"16,-1 4-1-16,4-1 0 16,1 3 7-16,4 2 0 15,0 3-5-15,7 2 1 16,9 9-2-16,-1-9 1 16,6 6-2-16,2-6 1 15,6-2-1-15,-9-5 1 16,-3-8-1-16,-4-3 1 15,-6-2-1-15,-2-3 1 16,-3-4-1-16,1-7 0 16,-1-4-1-16,0 0 1 15,-2 0-1-15,-1 5 1 16,-2-1-1-16,-3 9 1 16,-2 5-1-16,0-3 1 15,-1 8-1-15,1 8 1 16,0 5 0-16,-3 10 1 15,-3 11-1-15,-5 5 1 0,-3-1 0 16,-2 9 0-16,-3 7 0 16,-5-2 1-16,-3-1 0 15,-2 1 1-15,-3 2-3 16,10-17 0-16,5-14 0 16,6-5 1-16,8-8-1 15,0-2 0-15,5-5-1 16,3-3 1-16,7-3-2 0,3-7 1 15,1-1-117-15</inkml:trace>
  <inkml:trace contextRef="#ctx0" brushRef="#br1" timeOffset="5886">765 91 64 0,'0'0'0'16,"0"0"1"-16,0 0-1 16,0 0 1-16,0 0 2 15,0 0 1-15,0 0 0 16,0 0 1-16,0 0-3 16,0 0 1-16,0 0-1 15,0 0 0-15,0 0-1 16,0 0 1-16,0 0-1 0,0 0 1 15,0 0 0-15,0 0 1 16,0 0-2-16,0 0 1 16,33-8-1-16,-12 3 1 15,5-3 0-15,-2 0 0 16,-3 1-1-16,-2 1 1 16,-3 1-1-16,-3 3 0 15,0 2-1-15,-2 0 1 16,-6 0-1-16,3 0 1 15,-3 0-1-15,3 2 1 16,-3 1-1-16,3-1 1 16,3 1-1-16,-3 0 1 15,-3-1-1-15,0 1 1 16,-2-1-1-16,-3-2 1 16,3 5 0-16,-3-5 0 15,0 8 0-15,0-3 0 16,0 6 0-16,0 2 0 15,-3 2 0-15,0 6 0 0,1 2 0 16,-1 3 0-16,0 0 0 16,1 2 0-16,2 1 0 15,0-1 0-15,2 3 0 16,1-5 0-16,-3 0-1 16,3-3 1-16,-1-5 0 15,1 3 1-15,0-3-2 0,-3-3 1 16,0-2 0-16,0 0 0 15,-3-2-1-15,0-1 1 16,1-2-1-16,-1 2 1 16,3 3-1-16,0 2 1 15,0 3-1-15,0-5 1 16,3 0 0-16,-3-2 0 16,0-4-1-16,0-1 1 15,-3-1-1-15,3 0 1 16,-3 3-1-16,3-1 0 15,0-1 0-15,0 1 0 16,3-4 0-16,0 2 0 16,-3 0 0-16,2 0 0 15,-2 1 0-15,3-1 1 16,-3 0-1-16,3 0 0 16,-3-2 0-16,0-3 0 15,0 0 0-15,0 0 0 16,0 0 0-16,0 0 0 0,-3 5 0 15,3-5 0-15,-5 8 0 16,2-3 0-16,0-3 0 16,1 4 0-16,-3-1 0 15,-1 0 0-15,1 0 0 16,0 0 0-16,-1-2 0 16,6-3 0-16,-5 0 0 15,5 0 0-15,-5 0 0 16,-3 5 0-16,-3-5 0 0,-5 5 0 15,-2 0 0-15,-1 0 0 16,-2 3 0-16,-3-3 0 16,1-2 0-16,-1 2 0 15,0-2 0-15,-1 2 0 16,4 3 0-16,-8-1 0 16,-3 4 0-16,6-3 0 15,5-3 0-15,10-3 1 16,6 1-1-16,21-8 0 15,18-6 0-15,19 4 0 16,1-1-114-16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21:20.590"/>
    </inkml:context>
    <inkml:brush xml:id="br0">
      <inkml:brushProperty name="width" value="0.07938" units="cm"/>
      <inkml:brushProperty name="height" value="0.07938" units="cm"/>
      <inkml:brushProperty name="color" value="#7030A0"/>
      <inkml:brushProperty name="fitToCurve" value="1"/>
    </inkml:brush>
    <inkml:brush xml:id="br1">
      <inkml:brushProperty name="width" value="0.07938" units="cm"/>
      <inkml:brushProperty name="height" value="0.07938" units="cm"/>
      <inkml:brushProperty name="fitToCurve" value="1"/>
    </inkml:brush>
    <inkml:brush xml:id="br2">
      <inkml:brushProperty name="width" value="0.07938" units="cm"/>
      <inkml:brushProperty name="height" value="0.07938" units="cm"/>
      <inkml:brushProperty name="color" value="#FF0000"/>
      <inkml:brushProperty name="fitToCurve" value="1"/>
    </inkml:brush>
    <inkml:brush xml:id="br3">
      <inkml:brushProperty name="width" value="0.07938" units="cm"/>
      <inkml:brushProperty name="height" value="0.07938" units="cm"/>
      <inkml:brushProperty name="color" value="#00B050"/>
      <inkml:brushProperty name="fitToCurve" value="1"/>
    </inkml:brush>
    <inkml:brush xml:id="br4">
      <inkml:brushProperty name="width" value="0.07938" units="cm"/>
      <inkml:brushProperty name="height" value="0.07938" units="cm"/>
      <inkml:brushProperty name="color" value="#0070C0"/>
      <inkml:brushProperty name="fitToCurve" value="1"/>
    </inkml:brush>
    <inkml:brush xml:id="br5">
      <inkml:brushProperty name="width" value="0.07938" units="cm"/>
      <inkml:brushProperty name="height" value="0.07938" units="cm"/>
      <inkml:brushProperty name="color" value="#C55A11"/>
      <inkml:brushProperty name="fitToCurve" value="1"/>
    </inkml:brush>
    <inkml:brush xml:id="br6">
      <inkml:brushProperty name="width" value="0.07938" units="cm"/>
      <inkml:brushProperty name="height" value="0.07938" units="cm"/>
      <inkml:brushProperty name="color" value="#833C0B"/>
      <inkml:brushProperty name="fitToCurve" value="1"/>
    </inkml:brush>
    <inkml:brush xml:id="br7">
      <inkml:brushProperty name="width" value="0.07938" units="cm"/>
      <inkml:brushProperty name="height" value="0.07938" units="cm"/>
      <inkml:brushProperty name="color" value="#FFC000"/>
      <inkml:brushProperty name="fitToCurve" value="1"/>
    </inkml:brush>
    <inkml:brush xml:id="br8">
      <inkml:brushProperty name="width" value="0.07938" units="cm"/>
      <inkml:brushProperty name="height" value="0.07938" units="cm"/>
      <inkml:brushProperty name="color" value="#00B0F0"/>
      <inkml:brushProperty name="fitToCurve" value="1"/>
    </inkml:brush>
    <inkml:brush xml:id="br9">
      <inkml:brushProperty name="width" value="0.07938" units="cm"/>
      <inkml:brushProperty name="height" value="0.07938" units="cm"/>
      <inkml:brushProperty name="color" value="#A8D08D"/>
      <inkml:brushProperty name="fitToCurve" value="1"/>
    </inkml:brush>
    <inkml:brush xml:id="br10">
      <inkml:brushProperty name="width" value="0.05292" units="cm"/>
      <inkml:brushProperty name="height" value="0.05292" units="cm"/>
      <inkml:brushProperty name="fitToCurve" value="1"/>
    </inkml:brush>
    <inkml:context xml:id="ctx1">
      <inkml:inkSource xml:id="inkSrc853">
        <inkml:traceFormat>
          <inkml:channel name="X" type="integer" max="2880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08.27068" units="1/cm"/>
          <inkml:channelProperty channel="Y" name="resolution" value="108.47458" units="1/cm"/>
          <inkml:channelProperty channel="T" name="resolution" value="1" units="1/dev"/>
        </inkml:channelProperties>
      </inkml:inkSource>
      <inkml:timestamp xml:id="ts1" timeString="2018-10-08T16:59:57.787"/>
    </inkml:context>
  </inkml:definitions>
  <inkml:trace contextRef="#ctx0" brushRef="#br0">28733 14406 64 0,'0'0'3'0,"0"0"0"15,0 0-2-15,0 0 1 16,0 0-1-16,0 0 1 16,0 0-1-16,0 0 0 15,0 0 2-15,0 0 0 16,0 0-2-16,0 0 1 15,-10 49 1-15,4-16 1 16,-2 11-1-16,8 0 1 0,-2 0-1 16,4 0 0-1,-2 2-2-15,6-12 1 0,-4-3 1 16,4-5 1-16,-4-3-2 16,-2-7 0-16,-2-3-1 15,-4-3 1-15,6-2-1 16,-2-3 1-16,2-3-1 15,0-2 0-15,0 0 0 16,0 0 1-16,0 0-1 0,0 0 0 16,0 0 0-16,0 0 0 15,0 0 0-15,0 0 0 16,0 0 0-16,0 0 0 16,0 0-1-16,0 0 0 15,0 0-102-15</inkml:trace>
  <inkml:trace contextRef="#ctx0" brushRef="#br0" timeOffset="570">28696 14374 61 0,'0'0'1'16,"0"6"0"-16,0-1-1 0,0-5 1 15,0 0 1-15,11-3 1 16,-1-2-1-16,9 2 0 16,-3-2-1-16,7 5 1 15,14 3-1-15,-5 2 1 16,0 5-1-16,-3-4 1 15,-8 7-1-15,0-1 0 16,-13 9 0-16,0-3 0 16,-8 0 0-16,-3 0 0 15,-10 3 1-15,-8-3 0 16,-8-2 0-16,5-3 0 16,-2-6-1-16,-11 1 1 15,-8-5-1-15,10-1 0 16,6-2 0-16,8 0 0 15,8-2-1-15,5 2 1 16,5-3-1-16,3 3 1 16,0 0-1-16,8 3 1 15,0-1-77-15</inkml:trace>
  <inkml:trace contextRef="#ctx0" brushRef="#br0" timeOffset="1291">29093 14367 87 0,'0'0'0'0,"0"5"0"15,0 5 0-15,0 1 0 16,0 7 1-16,5 0 1 15,-5 5 1-15,0 11 1 16,-5 7-1-16,5 0 1 16,-8 1-1-16,2 4 1 15,4 3-1-15,2-2 1 16,0-6-2-16,2-7 0 0,9 2-1 16,-8-10 1-16,5-8-1 15,-8-3 1-15,5 3-1 16,-5-7 1-16,0-3-1 15,0-3 1-15,0-3 1 16,0-2 0-16,0 0-2 16,0-13 1-16,3-5-2 15,2-8 1-15,0-2-1 0,3-6 1 16,0-2 0-16,8 0 0 16,5 5-1-16,-5 5 1 15,5 11 0-15,-8 2 0 16,3 2-1-16,3 11 0 15,-1 0 0-15,-5 6 0 16,6 1 0-16,-3 17 0 16,-3 1 0-16,-3 4 0 15,1-1 0-15,-3-2 0 16,-5-3 0-16,-3-2 0 16,0-5 0-16,0-3 0 15,-3-1 0-15,3-4 0 16,0-3 0-16,0 3 0 15,3-3 0-15,-3 0 0 16,5 1-109-16</inkml:trace>
  <inkml:trace contextRef="#ctx0" brushRef="#br0" timeOffset="1922">29571 14406 69 0,'0'0'3'0,"3"5"1"16,-1 0-3-16,6-3 1 16,-8 6 2-16,8-3 0 15,-8 1 0-15,8 9 0 16,-2 6-1-16,-6 7 1 16,5 11 0-16,-5 2 0 0,-5 1-1 15,-1 7 0-15,-2-3-1 16,6 6 1-16,-4 0 0 15,6-8 1-15,0-6-2 16,0-7 0-16,6-13-1 16,-4 3 1-16,9-11-1 15,0-2 1-15,2 3-1 0,0-9 1 16,3 3 0-16,-3-2 0 16,0-3 0-16,-2 0 0 15,2 0 0-15,-5-3 0 16,0-2-1-16,8 5 0 15,2-5-1-15,-2-3 0 16,5 6-113-16</inkml:trace>
  <inkml:trace contextRef="#ctx0" brushRef="#br0" timeOffset="2554">29947 14801 87 0,'0'0'0'16,"8"8"1"-16,2-3-1 0,1 3 1 16,2-6 0-16,0-2 0 15,0 0 0-15,-2-2 0 16,2-6 0-16,8 0 0 15,-5-5 0-15,3 0 0 16,-9-5-1-16,-2 0 1 16,-3 0 0-16,-5-3 0 15,-7 6-1-15,-7 2 1 16,1 0-1-16,-3 5 1 16,-5 0-1-16,0 6 1 15,0 4-1-15,-3 4 1 16,3 4 0-16,8 5 0 15,2 4 1-15,3 1 0 16,5 11 0-16,3 3 0 16,6 5-1-16,-1-6 1 15,3-4 0-15,0-4 0 16,-3 1-1-16,6-2 1 16,10-9 0-16,0 1 0 15,0-1 0-15,8-5 0 0,0-2 0 16,0-5 0-16,1-3 0 15,-1-3 0-15,0-5-1 16,-3-2 0-16,-2 5-104 16</inkml:trace>
  <inkml:trace contextRef="#ctx0" brushRef="#br0" timeOffset="3261">30415 14398 86 0,'0'0'0'0,"2"5"0"15,1 3 0-15,0-1 0 0,-3 6 1 16,0 11 1-16,0 1 1 15,-3 4 1-15,-2 2 0 16,-1 2 0-16,6 1-1 16,0 2 1-16,0 0-1 15,8 3 0-15,-2 0-1 16,1-3 0-16,1-2 1 16,3-6 1-16,-8-7-3 15,12 0 1-15,-1 4-1 16,4-7 1-16,-7-5-1 15,7 0 1-15,-7-5-1 0,10-3 0 16,-5 0 1-16,5-10 0 16,0 3-1-16,0-9 1 15,0-4-1-15,-5-6 1 16,-2-5-1-16,-7 0 1 16,1-2-1-16,-8 0 0 15,-8-6-1-15,6 8 1 16,-3 5-1-16,-3 3 0 15,-6 5 0-15,-1 6 0 16,-7 7 0-16,-7 2 0 16,-13 11 0-16,10 5 0 15,1 0 0-15,7 3 0 16,3 0 0-16,13 2 0 16,8-2 0-16,8 2 0 15,7-2 0-15,-1-3 0 16,4 0-113-16</inkml:trace>
  <inkml:trace contextRef="#ctx0" brushRef="#br0" timeOffset="3621">30883 14628 86 0,'0'0'1'0,"0"8"0"16,-6 12 0-16,6 3 0 15,0 3 5-15,6 8 1 16,-4-1-2-16,-2-4 0 15,8-3-1-15,-8 13 1 16,0-1-2-16,0-9 0 16,-3-9-1-16,3 1 0 15,-5-11-1-15,5-2 1 16,0-3-1-16,0-5 1 16,8 3-1-16,-8-3 0 15,0 0-103-15</inkml:trace>
  <inkml:trace contextRef="#ctx0" brushRef="#br0" timeOffset="3905">30835 14501 40 0,'0'0'15'0,"0"5"0"16,5 3-14-16,-2-3 1 16,-3-2 6-16,0-3 1 15,10 2-4-15,-10-2 0 16,3 0 0-16,-3 0 0 16,0 0-3-16,0 0 0 15,0 0 1-15,0 0 0 16,8-2-2-16,0-1 1 15,-3-2-91-15</inkml:trace>
  <inkml:trace contextRef="#ctx0" brushRef="#br0" timeOffset="4415">31157 14398 76 0,'0'0'3'0,"3"8"0"16,-3 4-2-16,5 1 1 16,-2 11 3-16,-3 1 0 15,0 4 0-15,-3 7 1 16,-2 3-2-16,-3 0 0 15,0 5-1-15,0 7 1 16,0 3 0-16,3-12 0 16,0-11 0-16,5-5 0 15,5 0-1-15,8-3 0 16,3-3 0-16,-3-7 0 16,-2-2-2-16,10-4 1 15,-2-1-1-15,-3-4 0 16,7-2 1-16,-4 0 0 15,-3-2-1-15,-3-1 1 0,0 0-119 16</inkml:trace>
  <inkml:trace contextRef="#ctx0" brushRef="#br0" timeOffset="4820">31044 14726 90 0,'0'0'0'16,"0"0"0"-16,21-8 1 16,8 0-1-16,8-2 1 15,8 0-1-15,-3-1 1 16,1 4-1-16,-6 2 1 15,0 2-1-15,-8 3 0 16,-8 0 0-16,-8 3 1 16,-5 4-1-16,0 4 1 15,-8-4-1-15,0 14 1 16,-3 2 1-16,-2-2 0 16,5-3 0-16,-3 0 1 15,3-2-2-15,0-3 1 16,3 0 0-16,-3-1 0 15,5-1 1-15,-2 2 0 16,5 0-1-16,-3 0 0 16,0-3-1-16,-2-2 0 0,5-1-91 15</inkml:trace>
  <inkml:trace contextRef="#ctx0" brushRef="#br0" timeOffset="5522">31406 14922 75 0,'0'0'1'0,"-3"6"0"16,-2 1 0-16,5 1 0 15,0 2 1-15,0 1 0 16,0-4 2-16,0 1 0 15,0 0-1-15,5-3 0 16,-5 3-1-16,3-3 1 16,-3-5-2-16,5 5 1 15,6-2-1-15,-1-1 1 16,1 1-1-16,0-3 1 16,-1 5-1-16,3-2 1 15,3-3-1-15,-3 0 0 16,-5 0-85-16</inkml:trace>
  <inkml:trace contextRef="#ctx0" brushRef="#br0" timeOffset="6069">31435 14444 54 0,'0'0'0'0,"0"8"1"16,-8-3-1-16,8 0 1 15,-5 3 0-15,2-3 0 16,3 0 1-16,0 1 1 16,0-4 0-16,0-2 0 15,0 0 1-15,0 0 0 0,-5-8-2 16,2 3 0-16,-2-2-1 16,2 1 1-16,-2-1-1 15,0 1 0-15,5 1-1 16,0 5 0-16,0 0 0 15,0 0 0-15,10 5 0 16,-7-2 1-16,5-3 0 16,-3 3 0-16,-2-1-64 15</inkml:trace>
  <inkml:trace contextRef="#ctx0" brushRef="#br0" timeOffset="7075">31911 14623 91 0,'0'0'0'16,"0"0"1"-16,0-3-1 15,0 3 1-15,0-5 0 0,0 5 0 16,-5-8 0-16,-3 3 0 16,0-3 0-16,0 3 1 15,0-3-1-15,-5 3 0 16,5 2 0-16,-5 1 0 15,-1 2-1-15,-1 0 1 16,7 2-1-16,-6 4 1 16,1-1-1-16,3 0 1 15,-4 3 0-15,1 0 0 16,3 2 0-16,-1-2 0 16,3 2 0-16,0 0 1 15,5 1-1-15,3-1 0 16,0 0 0-16,3 1 0 15,2-4 0-15,-2-1 0 16,2-1-1-16,-2-3 1 16,8 6-1-16,-4-3 1 15,4 3 0-15,-6-3 0 16,3 0 0-16,6 0 0 16,-1-2-1-16,3 2 1 0,-1-2-1 15,4 2 1-15,-1 0-1 16,1 3 0-16,-3-3 0 15,5 5 0-15,-5-2 0 16,2 0 0-16,-7 5 0 16,-3 0 1-16,-3 0-1 15,3 5 1-15,-8 0-1 16,0-3 1-16,0 1-1 0,0-3 0 16,-8-5 0-16,-5-1 1 15,-3 6-1-15,-5-2 0 16,5-4 0-16,-5 4 0 15,0-1 0-15,5-5 0 16,-5 6 0-16,5-9 1 16,-3 6-1-16,4-3 0 15,1 0 0-15,1 0 0 16,5-2 0-16,-8-3 0 16,0 0 0-16,-2 0 0 15,2 0 0-15,3 0 1 16,-3 0-1-16,3-3 0 15,2 1 0-15,1-1 0 16,2-2 0-16,0 2 1 16,8 1-1-16,5 2 1 15,-2 0-100-15</inkml:trace>
  <inkml:trace contextRef="#ctx0" brushRef="#br1" timeOffset="-161009.812">13667 0 97 0,'0'0'1'0,"0"0"1"15,0 0-1-15,0 0 0 16,0 0 2-16,0 0 0 15,0 0 0-15,0 0 0 16,8 49 1-16,-6-5 0 16,1 13-1-16,-3-3 1 15,-3 6 0-15,1-4 0 16,-4-6-3-16,6-4 1 16,3-7-1-16,2-8 0 0,1-10 4 15,-1-6 1-15,-3-10-4 16,1 0 0-16,-3-2-1 15,0-3 0-15,0 0 0 16,0 0 0-16,0 0 0 16,0 0 1-16,0 0-1 15,0 0 1-15,0 0-1 16,0 0 0-16,0 0-1 0,0 0 1 16,0 0-8-16,0 0 1 15,0 0-108-15</inkml:trace>
  <inkml:trace contextRef="#ctx0" brushRef="#br1" timeOffset="-160649.812">13529 377 86 0,'0'0'2'0,"3"5"1"0,-1 1-2 15,1-1 1-15,0-3 0 16,2 6 0-16,0 0-1 16,9 7 1-16,4 3-1 15,-2 1 0-15,2 1 0 16,-4 1 0-16,-4-3 0 16,-2-2 0-16,0-1-78 15</inkml:trace>
  <inkml:trace contextRef="#ctx0" brushRef="#br1" timeOffset="-160379.812">13913 328 98 0,'0'0'2'0,"-19"31"1"16,-15 18-2-16,-1-2 1 16,-2 2 1-16,6-8 1 15,-1-5-1-15,11-10 0 16,7-10-1-16,7-6 1 16,1-7-2-16,6-3 1 15,3-5-1-15,2-1 0 16,0 1-94-16</inkml:trace>
  <inkml:trace contextRef="#ctx0" brushRef="#br2" timeOffset="-92909.8119">22394 1548 63 0,'0'0'2'0,"-11"3"0"0,3 2-1 16,0 0 1-16,-2-2 2 15,-3 4 1-15,-3 6-2 16,-3 3 0-16,-2 4 0 16,3-2 0-16,2 3 0 15,5-5 1-15,3-3-2 16,3-3 1-16,2-2-1 16,3-3 1-16,6 0-2 0,2 0 1 15,5-2-1-15,8 2 0 16,11 0 0-16,-6 0 0 15,0-2 0-15,-4-3 0 16,-6 0-1-16,-3-3 1 16,-5-2-1-16,0 0 1 15,-6 0-1-15,1 0 1 16,-6-3-1-16,3 3 0 16,-2 0 0-16,2 5 0 15,-6-6 0-15,6 6 0 16,-8 6 0-16,8 4 0 15,0 8 0-15,0 0 0 16,0 3 0-16,0-1 1 16,0 1 0-16,0-3 0 15,0-2 0-15,0-6 0 16,0-2-1-16,0-3 1 16,0 0-92-16</inkml:trace>
  <inkml:trace contextRef="#ctx0" brushRef="#br2" timeOffset="-91279.8119">22701 1796 90 0,'0'0'0'0,"-3"5"1"16,-2 6-1-16,2 4 0 0,-2 8 1 15,-1-5 1-15,1-2-1 16,0 0 1-16,2-4-1 16,1-1 1-16,-4-1-1 15,4-2 1-15,-1-3-1 16,3-5 0-16,0 0-76 16</inkml:trace>
  <inkml:trace contextRef="#ctx0" brushRef="#br2" timeOffset="-89809.8119">23589 1558 86 0,'0'0'4'0,"0"0"1"16,0 8-4-16,-5-3 1 15,5 3 1-15,-3 5 0 16,0 5 2-16,1 3 0 16,2 5-2-16,-3-1 1 15,0 4-1-15,1-1 0 16,2-2-2-16,0-5 1 15,0-3 1-15,0-3 0 0,0-2-2 16,0-2 1-16,2-6-2 16,-2 0 1-16,0 0-103 15</inkml:trace>
  <inkml:trace contextRef="#ctx0" brushRef="#br2" timeOffset="-89259.8119">23790 1600 91 0,'0'0'2'0,"0"0"0"16,8-5-1-16,0-1 1 15,0 1 0-15,7-5 1 16,7-3-1-16,-1 3 0 16,0 2-1-16,0 5 0 15,-2 6 0-15,-4 2 0 16,-4 0 0-16,-3 8 0 16,-5 3-1-16,-14 4 1 15,-2 6-1-15,-3-5 1 16,-5-1-1-16,-8-4 1 15,0-6-1-15,10-2 1 16,3-3 0-16,6-2 1 16,4-1-1-16,14-2 0 15,8-5-1-15,0 0 1 0,5 0-1 16,6 5 1-16,4 0-1 16,-4 5 0-16,-3 3 0 15,-6 0 0-15,-7-1 0 16,-9 9 0-16,-4 2 0 15,-19 5 0-15,-17 6 1 16,4-6 1-16,-6 0-1 16,9-7 1-16,-4-3 1 15,17-6 0-15,5-4 2 0,2-3 0 16,6-3-4-16,2-2 1 16,3 0-1-16,3 0 0 15,-1 0-111-15</inkml:trace>
  <inkml:trace contextRef="#ctx0" brushRef="#br2" timeOffset="-90459.813">23018 1607 52 0,'0'0'1'15,"8"-2"1"-15,2-1-2 16,-2 1 0-16,0-1 0 16,0 1 0-16,-5 2 0 15,5 0 0-15,-6-3 1 16,-2 3 0-16,6-3-1 15,-6 3 1-15,-6-2-1 0,-4 2 1 16,-6-3-1-16,0 3 1 16,-2-2-1-16,-1 2 1 15,1 0 1-15,2 0 0 16,2 0 1-16,4 2 0 16,2 1-1-16,0 7 0 15,0 3 1-15,3 3 0 16,2 2-1-16,3-3 0 15,0 1 0-15,3-3 0 16,-1-3-1-16,1-2 1 16,0-3-1-16,-3-5 1 15,8 5-1-15,-3-5 1 16,0-3-1-16,3-2 0 16,3-2 0-16,-1 1 0 15,-2-1-1-15,5 4 1 16,6 3-1-16,-3 3 1 15,2-1-1-15,-2 6 0 0,0 0 0 16,-5 2 0 0,-3 3 0-16,-3 0 0 0,-5 0 0 15,-3 2 0-15,-5 1 0 16,-10-1 0-16,-1 1 1 16,-2-3 0-16,0-6 0 15,2-4 1-15,9-6-1 16,2 1 1-16,3-1-1 15,5 3 0-15,-6-5-1 16,6 5 1-16,0 0-84 0</inkml:trace>
  <inkml:trace contextRef="#ctx0" brushRef="#br2" timeOffset="-90149.8119">23314 1775 86 0,'0'0'4'0,"-5"16"1"0,-6 7-4 16,0-2 1-16,-4 0 0 16,4-3 0-16,0 0 0 15,4-3 0-15,1-4-1 16,-2-1 1-16,8-5-1 16,0-5 0-16,0 0-81 15</inkml:trace>
  <inkml:trace contextRef="#ctx0" brushRef="#br2" timeOffset="-82799.8119">24411 1499 70 0,'0'0'3'0,"0"0"1"15,0 0-3-15,0 0 1 16,0 0 2-16,0 0 0 16,0 0 1-16,0 0 1 15,0 0-3-15,0 0 0 16,0 0 0-16,0 0 0 16,0 0-1-16,0 0 1 15,0 0-2-15,0 0 1 16,5 39 1-16,-2-11 0 15,0 3-2-15,-6 3 1 16,-2 2-1-16,-1-5 1 16,-1 0 1-16,4-3 0 15,-2-4-2-15,2-1 1 16,3-2-1-16,0-6 1 16,0-5-1-16,0 1 0 0,3-6 0 15,-3 0 1-15,0 0-2 16,0-5 1-16,0 5-1 15,0-5 1-15,0 0-1 16,0 0 1-16,0 0-1 16,0 0 1-16,0 0-3 15,0 0 1-15,0 0-107 16</inkml:trace>
  <inkml:trace contextRef="#ctx0" brushRef="#br2" timeOffset="-74939.8119">24276 1659 47 0,'0'0'0'15,"0"0"0"-15,0 0 0 16,0 0 0-16,0 0 0 16,0 0 0-16,0 0 0 15,0 0 0-15,0 0 0 16,0 0 0-16,0 0 0 0,0 0 0 16,0 0 0-16,0 0 1 15,0 0 0-15,0 0 0 16,0 0 0-16,0 0 1 15,0 0-1-15,0 0 0 16,8-10 0-16,0 2 0 16,0-2 0-16,5-6 0 15,14-2-1-15,-6 3 1 16,-3-1 0-16,-4 6 0 16,-1 2-1-16,-3 3 1 15,-4 2-1-15,-1 1 1 16,-2 2-1-16,-3 0 1 15,0 0-1-15,0 0 1 16,0 0 0-16,0 0 0 16,5 0 0-16,-5 0 0 15,5 0-1-15,-5 0 1 16,0 0-1-16,0 0 1 16,0 0-1-16,0 0 0 15,0 0 0-15,0 0 1 0,0 0-1 16,0 0 1-16,0 0-1 15,0 0 1-15,0 0-1 16,0 0 0-16,0 0 0 16,0 0 0-16,0 0 0 15,0 0 0-15,0 0 0 16,0 0 0-16,0 0 0 16,0 0 0-16,5 5 0 0,1 0 1 15,4 3-1-15,1 0 0 16,2 2 0-16,0 3 1 15,-2 5-1-15,-1-3 1 16,-2 3 0-16,0-2 1 16,0-1-1-16,-2-4 0 15,-1-3-1-15,0-3 1 16,-5-3-1-16,0-2 1 16,0 0 0-16,0 0 1 15,0 0-1-15,0 0 0 16,0 0 0-16,0 0 0 15,0 0 0-15,0 0 0 16,5-5 0-16,-5 5 0 16,3-8 0-16,-3 8 0 15,0 0-71-15</inkml:trace>
  <inkml:trace contextRef="#ctx0" brushRef="#br1" timeOffset="-122239.812">21143 1579 90 0,'0'0'1'0,"0"0"1"15,0 0-1-15,0 0 0 16,0 0 0-16,0 5 0 16,-2 6 1-16,-1 20 0 0,0 18 1 15,-2 20 0-15,0 19 1 16,0 5 0-16,2 8-1 15,3-26 0-15,3-13 0 16,-1-13 1-16,3-13-2 16,-2-7 0-16,0-14 0 15,-1-2 0-15,-2-8-1 16,0-5 1-16,0 0-1 16,0 0 1-16,3-5-1 15,-3 5 0-15,3-5 0 16,-3 0 0-16,0 0-107 0</inkml:trace>
  <inkml:trace contextRef="#ctx0" brushRef="#br1" timeOffset="-111239.812">20845 2210 77 0,'0'0'2'0,"0"0"0"16,0 0-1-16,0 0 0 15,0 0 2-15,0 0 1 0,0 0-2 16,0 0 1-16,0 0 2 16,0 0 0-16,0 0 0 15,0 0 0-15,0 0-3 16,0 0 0-16,0 0 0 15,0 0 1-15,0 0 0 16,0 0 0-16,0 0-2 16,0 0 1-16,0 0-1 15,0 0 0-15,0 0 0 0,0 0 0 16,0 0-1-16,0 0 1 16,0 0 0-16,0 0 0 15,0 0 0-15,0 0 0 16,0 0 0-16,0 0 0 15,0 0 0-15,0 0 0 16,0 0-1-16,0 0 1 16,0 0-1-16,0 0 1 15,0 0 0-15,0 0 0 16,0 0-1-16,0 0 1 16,31 33-1-16,-7-10 1 15,8 3-1-15,-6 0 1 16,1-3-1-16,-9-4 1 15,-2-4 0-15,-3-2 1 16,1-3-2-16,-4-2 0 16,-5-3 2-16,1-2 1 15,-4-1-3-15,-2-2 0 0,0 0 0 16,0 0 0 0,0 0 0-16,0 0 0 0,0 0 0 15,0 0 0-15,0 0 0 16,0 0 0-16,0 0 0 15,0 0 0-15,0 0 0 16,0 0 0-16,0 0 0 16,0 0 0-16,3-5 3 15,0 0 0-15,-1 0-3 0,1 0 0 16,2-3 1-16,0 0 1 16,3-2-2-16,0 2 0 15,-2-2-1-15,4-1 1 16,1 1 0-16,-1-3 0 15,4-2 0-15,1-3 0 16,7-3 0-16,-4 0 0 16,1-2 0-16,-1 2 0 15,-2-2 0-15,-3 5 0 16,-5 5 0-16,0 3 0 16,-3 2 0-16,-2 3 0 15,0 2 0-15,-3 3 1 16,0 0-1-16,0 0 0 15,0 0 0-15,0 0 0 16,0 0 0-16,0 0 0 16,0 0-1-16,0 0 1 15,0 0 1-15,0 0 0 16,0 0-1-16,0 0 0 0,0 0 0 16,0 0 0-1,0 0-1-15,0 0 0 0,0 0-1 16,0 0 1-16,0 0-121 15</inkml:trace>
  <inkml:trace contextRef="#ctx0" brushRef="#br2" timeOffset="-93749.813">21770 1548 99 0,'0'0'0'15,"0"0"1"-15,0 0-1 16,0 5 1-16,0 3 1 16,0 2 0-16,3 3 1 15,-3 3 1-15,0 4-3 16,0 4 1-16,0 4 0 0,0-5 1 16,2 1-2-1,-2-1 1-15,0-2-1 0,0-3 1 16,-2-3-1-16,2-5 1 15,-3-2-1-15,8 0 0 16,3-3-1-16,3-2 1 16,5-6 0-16,5 1 0 15,3-4-1-15,2 4 1 16,3-3-1-16,-3 2 1 16,1 3 0-16,-9 0 0 15,-4 0-1-15,-4 3 1 16,1-1-102-16</inkml:trace>
  <inkml:trace contextRef="#ctx0" brushRef="#br2" timeOffset="-84309.8119">21315 1817 76 0,'0'0'1'0,"0"5"1"16,3 5-1-16,-3-5 0 15,-3 1 2-15,3-6 0 16,-8 2-2-16,8-2 1 15,-8 0 0-15,8 0 0 16,-5 0-1-16,5 0 1 16,0 0 1-16,0 0 1 0,0 0-2 15,5 0 0-15,1 3-1 16,15-3 1-16,8 0-1 16,0 0 0-16,0-3 0 15,0 3 0-15,-2-2 0 16,-1 2 0-16,-2 0 0 15,-6 0 0-15,-5 0-1 16,-2 0 1-16,-3 0-1 16,-3 0 1-16,-5 0-1 15,0 0 0-15,0 0-87 0</inkml:trace>
  <inkml:trace contextRef="#ctx0" brushRef="#br2" timeOffset="-62099.813">21225 1589 46 0,'0'0'2'0,"0"0"1"15,0 0-2-15,0 0 1 16,0 0 4-16,0 0 0 16,0 0-3-16,0 0 1 15,0 0-2-15,0 0 1 16,0 0 1-16,0 0 0 16,0 0-2-16,0 0 0 15,0 0-1-15,0 0 1 16,0 0-1-16,0 0 1 15,0 0 0-15,0 0 1 16,0 0-1-16,0 0 1 16,0 0-2-16,0 0 1 15,27 3-1-15,2-3 0 16,13 0 0-16,-5 0 0 16,3 0 0-16,-11 0 0 15,-5 0-1-15,-6 0 1 16,-2 3-1-16,-5-3 0 15,-9 0 0-15,-2 0 0 0,6 0 0 16,-6 0 0-16,0 0 0 16,0 0 1-16,0 0-1 15,0 0 1-15,0 0-1 16,0 0 0-16,0 0 0 16,0 0 0-16,0 0 0 15,0 0 0-15,0 0-1 16,0 0 1-16,-6 2-8 15,1 1 0-15,0-1-64 0</inkml:trace>
  <inkml:trace contextRef="#ctx0" brushRef="#br2" timeOffset="-61689.813">21352 1638 72 0,'0'0'1'0,"0"0"0"15,5 0-1-15,-5 0 1 16,0 0 3-16,0 0 0 16,0 0 0-16,0 0 0 15,0 0-1-15,6 0 0 16,4 3 0-16,1 0 0 16,0-1-1-16,-4 6 1 15,1 0-2-15,-8 7 1 16,-5 9 0-16,2-1 0 15,-2 0 0-15,5-2 0 0,5-1-1 16,1-2 1-16,2-5-1 16,-3 0 1-16,0-5 0 15,1 0 0-15,-4-6-1 16,-2-2 1-16,5 6-2 16,-5-6 1-16,6 2-1 15,-6-2 1-15,5 0-1 16,-5 0 1-16,5 3-1 15,-5-3 0-15,6-5 0 16,-4-1 0-16,1-1-6 0,0 1 0 16,-1 1-83-16</inkml:trace>
  <inkml:trace contextRef="#ctx0" brushRef="#br1" timeOffset="-30269.812">18519 2716 80 0,'0'0'0'0,"0"0"1"16,0 0 0-16,0 0 1 16,0 0 1-16,0 0 0 15,0 0-1-15,0 0 1 16,0 0-2-16,0 0 1 16,0 0-1-16,0 0 1 15,0 0-1-15,0 0 1 16,29-18 0-16,0 5 0 15,8-2-1-15,6 2 1 16,2 0-1-16,-3 5 1 16,-3 3-1-16,-4 2 0 15,-3 3 0-15,-6 0 0 16,-5 0-1-16,-5 0 1 16,-8 3-1-16,-3-3 1 15,-2 0-1-15,-3 0 1 0,0 0-1 16,0 0 1-16,0 0-1 15,0 0 1-15,-5 2-1 16,-3 1 1-16,-3 0-1 16,1-1 1-16,-4 1-1 15,1-1 1-15,0 1-1 16,2 0 0-16,3-1 0 0,0 1 0 16,-2-3 0-16,2 0 0 15,0-3 0-15,3 1 0 16,-1-1 0-16,1 0 0 15,2 3 0-15,-2 0 0 16,0 0 0-16,0 0 0 16,-3 3 0-16,2 0 0 15,1-3 0-15,0 2 0 16,2-2 0-16,3 0 0 16,-5 5 0-16,5-5 0 15,-3 5 0-15,3-5 0 16,-2 8 0-16,2 0 0 15,-3 5 0-15,3 8 0 16,0 4 0-16,0 12 0 16,0 7-1-16,0-3 1 15,0-2-1-15,-3-3 1 16,1-3 0-16,-1-4 0 16,0-8 0-16,1-6 0 15,2-5 0-15,0 1 0 0,-3-4 0 16,3 1 0-16,0-3 0 15,0 1 0-15,0-1 0 16,0 0 0-16,0-2 1 16,0-3 0-16,0 5 0 15,0-5 0-15,0 5 0 16,0-5 0-16,0 0-1 16,0 0 1-16,0 0-96 0</inkml:trace>
  <inkml:trace contextRef="#ctx0" brushRef="#br1" timeOffset="-29429.812">19090 2719 66 0,'0'0'3'0,"0"5"1"16,3 3-3-16,-6-3 1 15,1 0 0-15,-1 11 1 16,-2 4-1-16,2 3 1 16,-2 6 1-16,2-3 1 15,3 0-1-15,0 5 0 16,3 0-3-16,-3 0 1 16,0 0 1-16,0-6 1 15,-3-1-1-15,0-1 0 16,1-2-2-16,-1-3 1 15,0-3 1-15,3-2 0 16,0-5-2-16,0 0 1 16,0-6-1-16,0-2 1 15,0 0-1-15,3-5 0 16,0-5 0-16,5-6 0 16,0-2 0-16,5-2 0 15,0-4 0-15,0 4 1 16,3 1-2-16,0 7 1 0,0 4-1 15,2 3 1-15,1-1-1 16,-1 6 1-16,-2 0-1 16,-3 8 0-16,1 3 0 15,-1 7 0-15,0 2 0 16,-2 6 0-16,-6 3 0 16,0-4 0-16,-2-1 0 15,0-6 0-15,-3-8 0 0,2-2 0 16,-2-6 0-16,5 1 1 15,1-3-1-15,2-3 1 16,2 1-1-16,1-1 0 16,-3-2 0-16,0 3 0 15,0-1-108-15</inkml:trace>
  <inkml:trace contextRef="#ctx0" brushRef="#br1" timeOffset="-26109.8119">19785 3078 64 0,'0'0'2'0,"0"0"1"16,0 5-2-16,0-5 1 16,0 0 0-16,0 0 0 15,0 0 0-15,0 0 1 16,0 0 0-16,0 0 0 15,0 0-1-15,0 0 1 16,0 0-1-16,0 0 0 16,0 0 0-16,6 0 0 15,2-2 1-15,5-1 0 16,5 0-1-16,4 1 0 16,1-1-1-16,1 3 1 15,3 0-1-15,7 0 0 16,3-2 0-16,3-1 0 15,-1 0 0-15,1 1 0 16,2 2 0-16,1 0 0 16,-1 0-1-16,-2 0 1 15,-6 2 0-15,8-2 0 0,3 0-1 16,3 3 1-16,-1 0-1 16,4-1 1-16,-1 1-1 15,-3-1 1-15,-4-2-1 16,-1-2 1-16,-2-3-1 15,5 2 1-15,5-2-1 16,-5 2 1-16,-3 1-1 16,-2-1 0-16,-1 1 0 15,1 2 0-15,-3 0 0 0,3 0 0 16,-1 2 0-16,-2 1 0 16,-5-3 0-16,2-3 1 15,1-5-1-15,7 3 0 16,6-3 0-16,-14 3 0 15,-5 0 0-15,3 5 0 16,0 3 0-16,2-1 1 16,0-2-1-16,-2 0 1 15,-3 0-1-15,-2 0 1 16,-6-2-1-16,10 2 1 16,6-3-1-16,-2 3 1 15,-3 3-1-15,5-1 1 16,0 1-1-16,-3-1 1 15,-2-2-1-15,-1-2 1 16,-1-1-1-16,1 1 0 16,4-1 0-16,-6 1 0 15,-6-1 0-15,15 0 0 0,4 3 0 16,-5-2 0-16,-5-1 0 16,-6 1 0-16,-2 2 0 15,-3 0 1-15,0-3-1 16,-2 3 1-16,-4-3-1 15,-1 3 1-15,-1 3-1 16,11 0 1-16,5 2-1 16,-5 0 0-16,-1-2 0 15,4-1 0-15,-1 1 0 0,-5-3 1 16,6 0-1-16,2-3 0 16,5 1 0-16,-7-1 0 15,-4 0 0-15,-4 1 0 16,-6 2 1-16,3 0 0 15,-3-3-1-15,1 3 1 16,-4 0-1-16,3 0 1 16,-2 0-1-16,5 0 0 15,0-2 0-15,-1-1 1 16,1 0-1-16,-2 1 0 16,7 2 0-16,-8 0 0 15,0 0 0-15,-2 0 0 16,-6 0 0-16,3 0 0 15,-3 0 0-15,1 0 0 16,-4 0 0-16,3 0 0 16,-2 0 1-16,2 0 0 0,-2 0-1 15,-3 0 0 1,5 0 0-16,-5 0 0 0,3 0 0 16,-3 0 0-16,0 0 0 15,0 0 0-15,-3 0 0 16,-2 0 0-16,0 0-110 15</inkml:trace>
  <inkml:trace contextRef="#ctx0" brushRef="#br1" timeOffset="-25259.8119">22884 2851 64 0,'0'0'2'0,"0"0"0"0,-5 2-1 16,5-2 1-16,-6 0 3 16,6 0 0-16,-5-2-2 15,5 2 1-15,-8-3-1 16,8 3 0-16,-8 3 0 15,8-3 0-15,-5 7-1 16,5-2 1-16,0 3-1 16,3 3 0-16,2-1 0 15,8 5 0-15,8 1-1 16,0-1 1-16,3-2-1 0,3 5 1 16,-1 1-1-1,-2-4 1-15,-6-2-1 0,-4-3 1 16,-4-2-1-16,-2-3 0 15,-3-2 0-15,-5-3 0 16,6 5-1-16,-6-5 1 16,2 5-1-16,-2-5 1 15,3 5-1-15,-3-5 1 16,0 0-1-16,0 0 1 16,0 0-1-16,0 0 1 15,0 0-1-15,0 0 1 16,0 0-1-16,0 0 1 15,0 0-1-15,0 0 1 16,0 0-1-16,0 0 0 16,0 0 0-16,0 0 0 15,0 0 0-15,0 0 0 16,0 0 0-16,0 0 0 16,0 0 0-16,0 0 0 0,-5 3 0 15,-8 7 1-15,-6 3-1 16,-7 10 0-16,-6 6 0 15,5-1 1-15,1 3-1 16,0-5 0-16,-1 0 0 16,9-8 1-16,4-8 0 15,6-2 1-15,3-3-1 16,5-5 1-16,0 0-1 0,5-2 0 16,6-6-2-16,10 0 1 15,6 0-107-15</inkml:trace>
  <inkml:trace contextRef="#ctx0" brushRef="#br1" timeOffset="-23079.8119">23495 2672 93 0,'0'0'1'0,"0"0"0"15,0 0-1-15,0 0 1 16,0 0 1-16,0 0 0 16,2-5-1-16,4 0 1 15,-1-3 0-15,6 0 0 16,12-2-1-16,9 2 1 16,10 1-1-16,3 4 1 15,3 0-1-15,-3 3 0 16,0 3-1-16,-11 0 1 15,-10-3-1-15,5 0 1 0,0 0-1 16,-8 0 1-16,-2-3 0 16,-9 0 0-16,-4 1-1 15,-6 2 1-15,2-5-1 16,-2 5 1-16,-10-3-1 16,2 3 1-16,-5-3-1 0,-1 3 1 15,1-2-1 1,0 2 0-16,-3 2 0 0,3 1 0 15,0 0 0-15,5-1 0 16,0 1 0-16,2-1 0 16,1 1 0-16,0 0 0 15,0-1 0-15,5-2 0 16,-6 5 0-16,4 3 0 16,-4 2 0-16,-2 16 0 15,-2 13 0-15,2 8 0 16,-3 7 0-16,3-3 1 15,6 4 0-15,-1-9 0 16,3-4 1-16,0-9 0 16,0-7 0-16,3-3 0 15,-1-7-1-15,-2-1 0 16,6-4 1-16,-4-4 0 16,-2-1-1-16,0-1 0 15,-2-3 0-15,2-2 0 16,-6 6-1-16,6-6 1 0,0 0-1 15,0 0 1-15,0 0-1 16,0 0 1-16,0 0-109 16</inkml:trace>
  <inkml:trace contextRef="#ctx0" brushRef="#br1" timeOffset="-22389.8119">24142 2667 100 0,'0'0'0'0,"0"29"1"16,0 17-1-16,6 3 1 15,-1 11 1-15,0-6 0 0,1-2 1 16,-9-6 1-16,-5-2-1 16,3-8 1-16,-1-7 1 15,4-1 1-15,-1-2-4 16,3-8 0-16,0-8 0 16,0-2 0-16,0-5-1 15,0-3 1-15,0 0-1 16,0 0 1-16,0 0-2 15,3-6 1-15,-1-1-1 16,4-6 1-16,4-5-1 0,6-6 1 16,3-7-1-16,7-2 1 15,3-3 0-15,0 5 1 16,0 2-2-16,6 11 0 16,-1 5 0-16,-5 11 0 15,-5 9 0-15,-3 11 0 16,-5 13 0-16,-8 3 0 15,-8 5 0-15,0-3 0 16,-5 3 0-16,2-11 0 16,0-5 0-16,3-7 0 15,3-8 0-15,0-3 0 16,-1-3 0-16,9-4 0 16,7-3 0-16,-2-3 0 15,0 0-111-15</inkml:trace>
  <inkml:trace contextRef="#ctx0" brushRef="#br1" timeOffset="-21699.8119">24788 2995 92 0,'0'0'4'0,"0"0"0"15,0 0-3-15,0 0 1 16,0-7 2-16,7-6 0 15,4-8-1-15,2 5 0 16,3-2-2-16,5 5 1 16,6 3-1-16,-3 8 0 0,5 7 0 15,-8 5 0-15,0 3-1 16,-16 18 1-16,-10 10-1 16,-16 8 1-16,-8 8-1 15,-6-10 1-15,-4-3 0 16,7-13 1-16,3-8-1 15,5-8 1-15,13-9 1 16,1-1 0-16,7-5-1 0,3 0 0 16,11-3-1-16,13-2 0 15,13-5 0-15,0 2 0 16,2 0 1-16,4 3 0 16,4 2-1-16,-2 1 1 15,-3-1-1-15,-10 1 0 16,-3 2-1-16,-10 0 1 15,-9-3-1-15,-2 3 0 16,-8-2-11-16,0 2 1 16,0 0-89-16</inkml:trace>
  <inkml:trace contextRef="#ctx0" brushRef="#br1" timeOffset="-14419.812">25338 2882 70 0,'0'0'2'0,"0"0"0"0,0 0-1 15,0 0 1-15,0 0 0 16,0 0 1-16,0 0-1 16,0 0 0-16,0 0 0 15,0 0 0-15,0 0 0 16,0 0 0-16,0 0 0 15,0 0 0-15,0 0 0 16,0 0 1-16,0 0-1 0,0 0 0 16,0 0-1-16,0 0 1 15,48 10-1-15,-14-5 1 16,3-2-1-16,14-1 1 16,-1-2-1-16,0-2 1 15,-2-3 0-15,-1 5 0 16,1 2-1-16,-1-2 0 15,-2-2 0-15,3-1 0 16,2 0 0-16,8 1 0 16,-2-3-1-16,5-1 1 15,5 1-1-15,-11 3 1 16,4-1-1-16,-4 0 1 16,-2 3-1-16,-3 0 0 15,-5 3 0-15,-5 2 1 16,-3 0 0-16,8-5 0 15,5-5-1-15,-5 3 1 16,-3-1-1-16,6-2 1 16,2 0-1-16,-10 0 0 0,-11-3 0 15,0 3 1-15,-3-3-1 16,-10 5 0-16,3 1 0 16,-9 2 0-16,-2 0 0 15,3 0 0-15,-6 0 0 16,0 0 0-16,1 0 0 15,-4 2 0-15,6 1 0 16,-3-1 1-16,-2-2-1 0,-3 0 0 16,5-2 0-16,-5 2 0 15,8-3 0-15,-8 3 1 16,6 0-1-16,-6 0 1 16,2 5-1-16,-2-5 1 15,0 0-1-15,0 0 1 16,6 0-1-16,-6 0 0 15,5 0 0-15,-5 0 0 16,0 0 0-16,0 0 0 16,0 0 0-16,0 0 0 15,0 6 0-15,0-6 0 16,0 0-104-16</inkml:trace>
  <inkml:trace contextRef="#ctx0" brushRef="#br1" timeOffset="-13369.812">26816 2582 61 0,'0'0'3'0,"0"0"0"16,0 5-2-16,0-5 1 15,-2 3 2-15,2-3 1 16,-8-3-2-16,8 3 1 15,-8-3-1-15,8 3 0 16,0 0-1-16,0 0 0 16,0 0 1-16,0 0 1 15,3 6-2-15,-3-6 0 16,5 7-1-16,3-2 1 0,0 3 0 16,5 3 0-16,-3 4 1 15,12 1 0-15,-1-1-2 16,3 1 1-16,2 2-1 15,0-3 0-15,-2 1 0 16,3-3 0-16,2-6 0 16,-5 4 0-16,-9-4 0 15,4 1 0-15,-9-3-1 16,-2 1 1-16,-2-1-1 16,2-3 1-16,-3-2-1 0,-2 0 1 15,2 0-1-15,-5 0 1 16,5 5-1-16,-5-5 0 15,5 6 0-15,-5-6 0 16,6 5 0-16,-6-5 0 16,5 5 0-16,-5-5 1 15,3 5-1-15,-3-5 1 16,0 0-1-16,0 0 1 16,0 0-1-16,0 0 1 15,0 0-1-15,0 0 0 16,0 0 0-16,0 0 1 15,0 0-1-15,0 0 1 16,0 0-1-16,0 0 0 16,0 0 0-16,0 0 0 15,-8 8 0-15,0-3 0 0,-5 0 0 16,2 6 1 0,-8-1-1-16,-2 3 1 0,5 2 0 15,-5 3 0-15,0 1 0 16,0-1 0-16,-3 0-1 15,-5 5 1-15,-5 3-1 16,10-3 1-16,3-2-1 16,0-3 1-16,7 0-1 15,7-8 1-15,1-2-1 16,4-3 1-16,2-2-1 16,0-3 0-16,8-5 0 0,10-3 0 15,6-2-5-15,-8 2 0 16,5 0-98-16</inkml:trace>
  <inkml:trace contextRef="#ctx0" brushRef="#br1" timeOffset="14050.188">30148 2951 86 0,'0'0'1'15,"0"0"1"-15,0 6-1 16,0-6 0-16,0 0 0 15,0 0 1-15,0 0 0 16,0 0 0-16,0 0 0 16,0 0 1-16,7 2 0 0,1 1 0 15,3-3-1-15,8 2 0 16,10 1-1-16,5-1 1 16,8 1-1-16,8 0 0 15,11-1 0-15,3-2 1 16,2-5-2-16,-16 2 1 15,-5 1-1-15,-11 2 1 16,-5 0-1-16,-2 0 1 16,-6-3-1-16,-2 3 1 15,-6 0-1-15,0 0 1 16,-5 0-1-16,0 0 1 16,-8 3-1-16,0-3 1 15,8 0-1-15,-8 0 1 16,0 0-1-16,0 0 0 15,0 0 0-15,0 0 0 16,0 0-5-16,0 0 0 16,0 0-81-16</inkml:trace>
  <inkml:trace contextRef="#ctx0" brushRef="#br1" timeOffset="14710.188">30682 2820 74 0,'0'0'3'0,"0"0"1"16,-6 0-3-16,-2 0 1 16,6-3 0-16,-4 0 0 15,1 1 0-15,5 2 0 16,-2-3 0-16,4 8 0 15,3 6 0-15,3 2 0 16,8 2-1-16,5 3 1 16,8 0-1-16,6 3 1 15,10 0-1-15,-8-6 0 16,-11-2 0-16,-10-3 0 0,-3-4 0 16,-5-1 1-16,0-3-1 15,-8-2 0-15,0 0 0 16,0 0 0-16,0 0-1 15,0 0 1-15,0 0-1 16,-8 0 1-16,0 0-1 16,3 0 1-16,-3 0-1 15,0 0 1-15,-5 3 0 0,5 0 0 16,-5 2 0-16,-3 2 0 16,3 4-1-16,-3 7 1 15,-5 3 0-15,5 2 0 16,0 0 0-16,-3 3 0 15,-2 2 0-15,5-7 0 16,1-8 0-16,1-3 0 16,12-5 0-16,-4 1 0 15,6-6-1-15,0 0 1 16,0 0-100-16</inkml:trace>
  <inkml:trace contextRef="#ctx0" brushRef="#br2" timeOffset="21920.188">30943 1868 54 0,'0'0'2'0,"0"0"0"16,0-5-2-16,0 5 1 15,0 0 0-15,6 5 0 16,-4 6 0-16,6 10 0 0,3 4 2 15,-3 14 1-15,0 8-1 16,-3-6 0-16,-2 0-2 16,2-7 1-16,-5-3 0 15,0-10 1-15,0-8-1 16,0-3 0-16,0-8-1 16,0-2 1-16,0 0-1 0,0 0 1 15,0-10-1-15,0-3 0 16,-5-2 0-16,5-6 0 15,-8-5-1-15,2 0 1 16,4 0-72-16</inkml:trace>
  <inkml:trace contextRef="#ctx0" brushRef="#br2" timeOffset="22140.188">30893 1827 71 0,'5'5'0'16,"-2"0"1"-16,10-7 0 16,0-6-1-16,11-5 0 15,5-5 0-15,-2 3 0 16,2-1 0-16,8 8 0 16,0 8 0-16,-8 0 1 15,-3 3 0-15,-10 2 0 0,-8 3-1 16,-8 5 1-16,0 0-55 15</inkml:trace>
  <inkml:trace contextRef="#ctx0" brushRef="#br2" timeOffset="22490.188">31147 2197 33 0,'13'5'0'16,"8"5"1"-16,-5-5 1 15,3 1-26-15</inkml:trace>
  <inkml:trace contextRef="#ctx0" brushRef="#br2" timeOffset="23150.188">30957 2011 73 0,'0'0'0'16,"-6"-3"1"-16,-2-5-1 16,0 6 1-16,3-1 1 15,5 3 0-15,0 0-1 16,5-2 1-16,3-1-1 0,8 0 1 15,5 1-1-15,6-1 0 16,5-2 0-16,2 2 0 16,-5-2 0-16,0 3 0 15,-8 2 0-15,-5 0 0 16,-3 0-1-16,-5 0 1 16,-2 0 0-16,-6 0 0 15,0 0 0-15,0 0 0 16,-6 2-1-16,-2 1 1 15,3-1-72-15</inkml:trace>
  <inkml:trace contextRef="#ctx0" brushRef="#br2" timeOffset="23610.188">31002 2248 64 0,'0'0'2'0,"0"0"1"15,7 6-2-15,-7-6 1 16,0 0 1-16,0 0 1 16,0 0-3-16,0 0 1 15,0 0 1-15,0 0 0 16,6 5-2-16,2-3 1 15,8-2-1-15,5-2 0 16,8-1 0-16,0 1 0 16,0-4 0-16,0 4 0 15,-3-1 0-15,-10 3 0 16,-2 0 0-16,-7 0 0 16,1 3-1-16,-8-3 1 15,0 0-74-15</inkml:trace>
  <inkml:trace contextRef="#ctx0" brushRef="#br2" timeOffset="24230.188">31427 1995 79 0,'0'0'1'0,"-8"-2"0"15,-5-4-1-15,5 4 1 16,-5-3 0-16,-3 2 1 16,3 3-1-16,-3 5 1 15,0 3-1-15,-5 13 0 16,0 7 0-16,5 0 0 15,3 1 0-15,7-1 1 0,4 3-1 16,10-5 1-16,8-5-1 16,5-8 0-16,-5-5 1 15,5-6 0-15,0-2-1 16,0-2 0-16,-5-4 0 16,2 1 0-16,-7-3 0 15,2-2 0-15,-8-5 0 16,-5-11 0-16,-5-8 0 15,0 6 0-15,-3 2-1 16,0 8 1-16,0 2-1 16,0 3 1-16,0 3-1 0,3 2 1 15,2 6-1-15,3 2 0 16,-5-3 0-16,5 3 0 16,0 0-84-16</inkml:trace>
  <inkml:trace contextRef="#ctx0" brushRef="#br2" timeOffset="24590.188">31631 1964 89 0,'0'0'0'0,"-8"5"0"16,-8 3 0-16,3 2 0 16,-3 1 0-16,0 4 0 0,-3 1 0 15,12 2 1-15,1 0-1 16,17 5 0-16,5 6 0 16,8-6 1-16,5 0-1 15,-3-5 0-15,-2-2 0 16,-6-3 1-16,-7-3-1 15,-6 3 1-15,-10 0-1 0,-24 0 1 16,-29 2 0-16,18-7 0 16,-8-3 0-16,19-5 1 15,8-2-1-15,11-4 0 16,-4 1-73-16</inkml:trace>
  <inkml:trace contextRef="#ctx0" brushRef="#br2" timeOffset="24830.188">31789 2021 88 0,'0'0'0'0,"0"0"1"15,-8 8-1-15,8 5 1 16,6 5-1-16,-4 5 1 15,6 8 0-15,-2-3 0 16,-1 1 0-16,-2-3 1 0,2-6-1 16,-5-2 0-1,0-5-1-15,0-2 1 0,0-1-72 16</inkml:trace>
  <inkml:trace contextRef="#ctx0" brushRef="#br2" timeOffset="24980.188">31758 1868 64 0,'0'0'-1'0,"2"6"1"16,-2-1-44-16</inkml:trace>
  <inkml:trace contextRef="#ctx0" brushRef="#br2" timeOffset="25370.188">31982 2057 79 0,'-5'5'0'16,"5"3"1"-16,-3 8 0 15,-2 4 0-15,5 4 0 16,0 4 0-16,-5-7 1 16,-3-3 3-16,5-5 1 15,-2-6-3-15,2 1 0 16,-2-5-1-16,10-8 0 0,-2-8 0 16,13-11 1-16,5-7-2 15,0 0 1-15,0 0-1 16,0 8 0-16,1 2-1 15,-7 11 1-15,1 7-1 16,-2 16 0-16,-9 16 0 0,-3-3 0 16,-2 0 0-16,6-3 0 15,-6-5 0-15,0-3 0 16,5-2 0-16,3-5 0 16,3-3 0-16,2-2 0 15,0-1-85-15</inkml:trace>
  <inkml:trace contextRef="#ctx0" brushRef="#br2" timeOffset="25670.188">32252 2065 94 0,'5'5'0'0,"3"34"1"15,5 23-1-15,-2-26 1 16,0-13 0-16,-1-7 1 16,3-11-1-16,9-5 1 15,1-10-1-15,-1 2 1 16,-4-5-1-16,-7-5 0 0,-6-3 0 16,-10-5 1-16,-6-5-1 15,-7 0 1-15,-4-2-1 16,1 9 0-16,3 4-1 15,4 7 1-15,7 5-1 16,7 8 1-16,0 0-85 16</inkml:trace>
  <inkml:trace contextRef="#ctx0" brushRef="#br2" timeOffset="26380.188">32477 2073 86 0,'0'5'0'16,"10"36"0"-16,1 26 0 16,-3-23 0-16,-3-8 3 0,-5 3 1 15,0-3 1 1,-5-5 1-16,5-5-3 0,-3-5 1 16,-2-8-2-16,2-3 0 15,-2-2 1-15,5-3 0 16,0-5-1-16,0 0 0 15,5-8-1-15,-5-7 0 16,0-6-2-16,-5-7 0 16,-3-6-6-16,3-5 1 15,5-2 2-15,-3-8 1 16,-2-5 1-16,10 10 1 16,-2 5-1-16,-3 11 1 15,5 9 0-15,3 7 0 16,-3 4 0-16,11 3 0 15,5 5 0-15,-5 2 1 16,5 3-1-16,-5 6 1 16,3 4-1-16,-17 14 1 15,-2 12 0-15,-2-10 0 16,-9-5 0-16,1-5 0 0,-9-3 0 16,8-8 1-16,-2-5-1 15,5-5 1-15,0 0-68 16</inkml:trace>
  <inkml:trace contextRef="#ctx0" brushRef="#br2" timeOffset="26760.188">32657 1775 67 0,'0'0'2'0,"5"37"0"16,3 25-1-16,0-8 1 16,0 0 1-16,0-7 1 15,-8-6 1-15,5 0 0 16,-5 1-1-16,2-14 1 16,-2-10-2-16,0-7 1 15,0-9-1-15,6-10 1 16,-1-7-2-16,6-16 0 15,2-10-1-15,3 10 1 16,5 0-1-16,-8 10 1 16,3 8-1-16,-3 10 0 15,-5 9-1-15,0 17 0 16,-11 13 0-16,3-2 0 16,-5 2 0-16,5-10 0 0,-3-6 0 15,-2-4 0-15,5-8 0 16,5-1 0-16,-2 1-91 15</inkml:trace>
  <inkml:trace contextRef="#ctx0" brushRef="#br2" timeOffset="26980.188">32953 2016 82 0,'0'5'0'0,"0"0"5"0,0 0 0 16,0 0-3-16,0 3 0 15,5 0 1-15,-2 15 1 16,-3 8-1-16,5-5 0 16,-2-3-1-16,2-5 0 15,0-2 1-15,-2-3 0 16,-3-5-2-16,0-3 1 16,0 0-90-16</inkml:trace>
  <inkml:trace contextRef="#ctx0" brushRef="#br2" timeOffset="27120.188">32931 1817 106 0,'0'0'2'0,"0"0"0"0,0 0-1 16,0 0 0-1,0 0 0-15,0 0 0 16,0 0-83-16</inkml:trace>
  <inkml:trace contextRef="#ctx0" brushRef="#br2" timeOffset="27420.188">33119 1755 97 0,'0'0'1'0,"0"8"1"16,0 4-1-16,8 14 0 16,0 8 2-16,-3-1 1 15,-5 6 0-15,0 10 1 16,-5 8-2-16,5-5 1 16,5-3-1-16,-5-15 1 15,6-11 2-15,-4-5 1 16,4-10-5-16,1-3 0 15,1-3-1-15,0-2 1 16,6-2-2-16,-6-1 1 16,5 1-112-16</inkml:trace>
  <inkml:trace contextRef="#ctx0" brushRef="#br2" timeOffset="27640.188">33291 1954 97 0,'0'0'3'16,"0"10"0"-16,0 6-2 15,3 12 1-15,-3 13-1 16,5-10 1-16,-5-5 0 16,5 3 0-16,-2-3-1 15,2-6 1-15,-2-7-1 16,-3-3 0-16,5 1-86 0</inkml:trace>
  <inkml:trace contextRef="#ctx0" brushRef="#br2" timeOffset="27780.188">33299 1806 78 0,'0'0'0'15,"-5"6"4"-15,5-6 0 16,0 0-3-16,0 0 1 15,0 0-1-15,5 0 1 16,3 0-68-16</inkml:trace>
  <inkml:trace contextRef="#ctx0" brushRef="#br2" timeOffset="28140.188">33553 1972 107 0,'0'0'2'16,"-16"18"0"-16,-13 10-1 16,2 6 0-16,-2 5 2 15,13-8 1-15,3-5 1 16,11-3 1-16,2-2-3 16,2-6 0-16,6-2-1 15,5-5 0-15,1-3-1 0,1-8 1 16,1-7 1-16,5-3 0 15,-2-5-2-15,-3-8 1 16,-8-5-2-16,0 10 1 16,-3 3-1-16,-2 5 0 15,-3 6 0-15,0 7 0 16,0 0-1-16,0 18 1 16,5 13 0-16,-5-5 0 15,8-1 0-15,-3-1 0 16,-2-1 0-16,2-8 0 15,3 1-111-15</inkml:trace>
  <inkml:trace contextRef="#ctx0" brushRef="#br2" timeOffset="31660.188">31290 2832 67 0,'0'0'3'16,"0"6"1"-16,0-1-3 15,0 0 1-15,0 3 0 0,-6-1 1 16,6-1 1-16,-2 9 0 16,2 3-1-16,0 0 0 15,0 3 0-15,0 13 0 16,2 7 2-16,-2-5 0 15,0 0-3-15,0 1 0 16,-2-1 2-16,-4-8 0 16,-1-7-2-16,4-3 0 15,-2-8-1-15,5-2 1 16,0-5 0-16,0-3 0 16,0 5-1-16,0-5 1 15,0 0 0-15,0 0 0 16,0 0-1-16,0 0 1 15,0 0-3-15,0 0 1 16,0 0-105-16</inkml:trace>
  <inkml:trace contextRef="#ctx0" brushRef="#br2" timeOffset="32080.188">31226 2900 52 0,'0'0'4'0,"0"5"1"16,0 0-4-16,-2 0 1 16,-4 3-1-16,-2 5 0 15,-5 2 2-15,-3 3 1 16,0 3-1-16,-2-3 0 16,2 0-1-16,3-2 0 15,5-6 1-15,5-2 0 16,-2-3-1-16,5-5 0 15,0 5-1-15,0-5 1 16,8-5-1-16,0-3 1 16,2-2-1-16,1-3 1 15,7 0-1-15,-2-2 0 16,0-1-76-16</inkml:trace>
  <inkml:trace contextRef="#ctx0" brushRef="#br2" timeOffset="32320.188">31316 2892 62 0,'0'0'3'15,"0"0"1"-15,-10 5-3 0,10 0 1 16,0 3 1-16,10 0 0 16,1 2-1-16,2 3 0 15,11 3 0-15,-6-1 0 16,3-2 0-16,-2 0 0 15,-6 0 0-15,0-3 0 16,-5-2-1-16,0-3 1 16,-3 0-2-16,-5-5 1 15,0 0-71-15</inkml:trace>
  <inkml:trace contextRef="#ctx0" brushRef="#br1" timeOffset="73900.188">27610 2561 60 0,'0'0'3'0,"0"0"0"16,0 5-2-16,0-5 1 15,-6 3 3-15,-2-6 0 16,3 1-3-16,-3-1 0 16,0 1 0-16,0 2 0 15,-5 0-1-15,-3 2 1 16,-8 3-1-16,3 3 0 16,3 2 0-16,-1 8 1 15,-2 8-1-15,3 5 0 16,-4 6 1-16,6 4 0 15,11 3-1-15,3-5 1 16,2-1-1-16,2-9 1 16,3-11-1-16,9 3 0 15,2-6 0-15,2 1 0 16,1-6 0-16,2 3 0 16,8 0 0-16,-3-3 0 15,-10-5 0-15,0 0 1 16,-5-5-1-16,-4 0 0 15,-4 0-1-15,5-2 1 0,-3-1-88 16</inkml:trace>
  <inkml:trace contextRef="#ctx0" brushRef="#br1" timeOffset="74990.188">27633 2799 72 0,'0'0'0'0,"6"5"0"16,-1 5 1-16,-2 1 0 16,4-1 1-16,1 6 0 15,6-1-1-15,-6 1 1 16,-1-3 0-16,1-3 0 16,3 0 0-16,0-2 0 15,-1-3 0-15,1-2 1 16,2-3-2-16,0-5 1 0,3-3-1 15,0 0 0-15,-3 0-1 16,-5 1 1-16,5-1 0 16,-5 0 0-16,-8-2-1 15,5-6 1-15,-5-5-1 16,0 6 1-16,-5 2-1 16,5 0 1-16,-2 3-1 15,-1 2 0-15,3 0 0 16,0 13 0-16,3 6 0 15,-1 9 0-15,-2 6 0 16,5 5 1-16,-2 8-1 0,-3-5 1 16,0-3-1-16,-3 10 1 15,-7 3 0-15,2-8 1 16,-3-2-1-16,1-3 0 16,-1-5 0-16,3-6 0 15,0-4 0-15,-2-3 1 16,7-6-1-16,-2-1 1 15,-3-4-1-15,0-2 1 16,-5-2-1-16,7-1 1 16,-4-2-1-16,2-3 0 15,0 0-1-15,5-2 1 16,1 0-1-16,2-1 1 16,2-2-1-16,4-2 1 15,-1-1-97-15</inkml:trace>
  <inkml:trace contextRef="#ctx0" brushRef="#br1" timeOffset="75500.188">28009 2582 68 0,'0'0'1'0,"5"10"1"15,-2 8-1-15,2 16 0 16,3 15 2-16,-8-3 0 15,0 4 0-15,0-7 1 16,-8 1 0-16,3-10 1 0,2-6-1 16,-2-7 0-16,5-8-1 15,0 0 0-15,0-5-2 16,0-1 1-16,0-4 0 16,0-3 0-16,0 5-1 15,0-5 1-15,0 0-88 16</inkml:trace>
  <inkml:trace contextRef="#ctx0" brushRef="#br1" timeOffset="75750.188">27892 2863 70 0,'0'0'0'0,"16"0"1"15,13 3-1-15,6-6 1 16,10 1 0-16,-3-1 0 16,6 1 0-16,-17-1 0 15,-2 1 0-15,-5-1 0 16,0 0-56-16</inkml:trace>
  <inkml:trace contextRef="#ctx0" brushRef="#br1" timeOffset="76180.188">28247 2765 75 0,'0'0'2'0,"0"5"1"15,0 1-2-15,-3 12 1 16,-10 5 0-16,0 0 0 16,5 3 0-16,0 0 0 15,0 0 0-15,5 0 1 16,3-3-1-16,3-5 1 15,5-3-1-15,5-4 0 16,5-6 0-16,9-5 0 16,2-5 0-16,3-6 0 15,2-1-1-15,-5-1 1 16,-8 0-1-16,-7 0 0 16,-7 2-1-16,-7-4 1 15,-7-3-1-15,-12-8 1 16,-10-5-1-16,5 8 0 15,3 5 0-15,5 5 1 16,6 8-1-16,-1 5 1 0,-2 2-1 16,10 3 0-16,-2 0-88 15</inkml:trace>
  <inkml:trace contextRef="#ctx0" brushRef="#br1" timeOffset="76980.188">28450 2478 72 0,'0'0'0'0,"8"8"0"16,5 5 0-16,1 5 0 16,-6 3 1-16,-3 15 1 15,-3 13 5-15,4 11 0 16,2 12-2-16,0-18 1 15,-3-7-4-15,-2-8 1 16,2-8 0-16,-5-8 0 16,0-10-1-16,0-3 0 0,0-5-1 15,0 0 0 1,0-2 0-16,0-3 1 0,0 0-1 16,0 0 1-16,0 0-1 15,0 0 1-15,0 0-1 16,0 0 0-16,0 0 0 15,0 0 0-15,0 0-1 16,0 0 1-16,5-8-1 16,-2-2 1-16,5-3-1 0,0-8 0 15,2-7 0-15,1 2 0 16,5 0 0-16,2 0 1 16,-2-2-1-16,5 5 1 15,-5 2-1-15,-3 8 1 16,-5 5-1-16,0 6 0 15,-8 2 0-15,0 0 0 16,5 10 0-16,-10 3 0 16,-5 8 0-16,-1 4 0 15,-5 4 0-15,6-6 0 16,-4-5 0-16,4-2 0 16,-1-6 0-16,3-2 0 15,3-3 0-15,2 0 0 16,1-2 0-16,2-3 0 15,5 5 0-15,3 3 0 16,5-1 0-16,0 4 0 16,1-1 0-16,-4 0 0 15,9 1 0-15,-9-1 0 0,-2-2 0 16,3-3 0-16,-9-2-6 16,4-1 1-16,-4 1-85 15</inkml:trace>
  <inkml:trace contextRef="#ctx0" brushRef="#br1" timeOffset="77290.188">28842 2778 79 0,'0'0'3'0,"5"21"0"16,0 15-2-16,-2-10 1 15,2 0 1-15,-5-3 0 16,0-2 2-16,0-1 0 16,-5-2-2-16,5-2 1 15,0-6-2-15,0 3 1 16,0-2-1-16,5-4 1 15,-5 1-2-15,0-3 1 16,0 0-92-16</inkml:trace>
  <inkml:trace contextRef="#ctx0" brushRef="#br1" timeOffset="77480.188">28805 2613 95 0,'0'0'0'0,"0"0"1"15,7 5-1-15,-7-5 0 16,0 0 1-16,0 0 0 16,0 0-71-16</inkml:trace>
  <inkml:trace contextRef="#ctx0" brushRef="#br1" timeOffset="78050.188">29019 2781 83 0,'0'0'1'0,"2"8"0"0,-2 2 0 16,8 3 0-16,-2 0 1 15,1 2 0-15,1 3 0 16,0 3 1-16,-2 0 0 16,-6 2 0-16,0 0 0 15,0-2 1-15,-3-3-2 16,0-3 0-16,-5-4-1 0,8-1 1 16,-2-5 0-16,2-5 0 15,0 0 0-15,8-15 0 16,5-11-1-16,-3-5 0 15,4-10-1-15,4 4 1 16,1 4-1-16,-6 10 1 16,-5 4-1-16,8 17 0 15,-6 12 0-15,1 3 0 16,2 5 0-16,-5 3 0 16,0 5 0-16,-3-3 0 15,-5 0 0-15,0-2 0 16,0-6 0-16,0-4 0 15,0-3 0-15,6-6 0 16,1-4 0-16,1-1 0 16,0 0-93-16</inkml:trace>
  <inkml:trace contextRef="#ctx0" brushRef="#br1" timeOffset="78660.188">29331 2900 68 0,'0'0'1'0,"8"0"0"16,-1 0-1-16,4-3 1 16,-8 1 1-16,5-1 0 15,0-2-1-15,-1 0 1 16,-1-3-1-16,2-3 0 16,-3 1-1-16,-2-3 1 15,5 0-1-15,-6-2 1 16,1-3 0-16,-6 2 1 0,-2 1-1 15,0 4 0-15,-3 6 0 16,-3 5 1-16,1 3 0 16,-1 12 0-16,0 9 2 15,3 1 0-15,1 4-2 16,4-3 0-16,-2 0 1 0,5-3 1 16,0 0-3-16,0-5 1 15,5-5-1-15,5 0 1 16,4-3-1-16,2-2 1 15,-3-5-1-15,3-1 0 16,2 1-91-16</inkml:trace>
  <inkml:trace contextRef="#ctx0" brushRef="#br1" timeOffset="79400.188">29751 2739 65 0,'0'0'2'0,"0"0"1"15,0 8-2-15,0-8 1 16,0 5 1-16,0-5 0 16,-3-5 2-16,-2 0 0 15,2 0-2-15,-2 0 1 16,-3 2-2-16,-5 1 1 16,5 2-2-16,-5 2 1 15,2 1-1-15,-2 7 1 16,-5 3-1-16,2 8 0 15,0 4 0-15,3-4 0 16,-1 0 0-16,6-8 0 16,6-3 0-16,2-2 0 15,2-3 0-15,12-2 0 16,2-1-1-16,-1 1 1 16,4-1-1-16,2 4 1 15,3-1-1-15,-3 5 1 0,3 0-1 16,-11 3 1-16,0 0-1 15,-5 0 1-15,-3 0-1 16,-10 0 1-16,-3 0-1 16,-5 0 1-16,-3 2-1 15,-5-2 1-15,5 0-1 16,-2-3 1-16,-6-4-1 16,11-1 1-16,2-3-1 15,0-2 1-15,9 0-1 16,2 0 1-16,-5-5-1 0,5 5 1 15,0 0-95-15</inkml:trace>
  <inkml:trace contextRef="#ctx0" brushRef="#br2" timeOffset="33350.188">31752 2900 78 0,'0'0'0'0,"6"5"1"16,-4 0-1-16,6-2 1 15,5-1-1-15,9-4 1 16,12-4-1-16,-2 4 1 16,5-3 0-16,-3 2 0 15,-5 1 0-15,-5-1 0 16,-3 3 0-16,-2-3 0 16,-11-2-1-16,-6 3 1 15,-2-4-1-15,0 6 1 16,-2-5-1-16,-4 5 1 15,-2 0-1-15,6 0 1 16,-9 3-1-16,8-1 1 16,-4-2-1-16,1 3 0 15,-2-3 0-15,8 0 0 16,-5 0 0-16,5 0 0 16,-8 5 0-16,0 3 0 15,3 5 0-15,-3 5 0 16,-3 8 0-16,1 2 1 0,2 3 0 15,0 0 1-15,5-2 1 16,-2-3 1-16,5-1-2 16,-5-7 0-16,5-2 0 15,0-3 1-15,0-5-1 16,0-1 0-16,5-1-1 0,-5-6 1 16,0 0-89-1</inkml:trace>
  <inkml:trace contextRef="#ctx0" brushRef="#br2" timeOffset="33610.188">31797 3212 60 0,'0'0'0'0,"27"-5"1"16,15-3-1-16,-10 3 0 15,5 0 1-15,-3 0 0 16,-5 2-1-16,-2 6 1 16,-9 2-3-16,3 0 0 0,-2 0-40 15</inkml:trace>
  <inkml:trace contextRef="#ctx0" brushRef="#br2" timeOffset="34130.188">32289 3044 80 0,'0'0'1'0,"-8"0"0"15,-2 0-1-15,-9 0 1 16,-5 0 2-16,3 6 1 16,0-1-3-16,5 5 1 15,-2 3 0-15,10 3 1 16,0-1-1-16,5 1 0 16,6-1 0-16,5 1 0 15,10-4 1-15,-2-4 0 16,0-3-2-16,5-7 1 15,3-6 0-15,-3 0 0 16,-3-2-1-16,-7 0 1 16,-6-1-1-16,3 4 0 15,-8 1-1-15,0 6 1 16,0 0-1-16,6 11 0 16,-4 4 0-16,6 14 0 15,3 7 0-15,-1 13 0 16,9 8 0-16,-9 0 0 0,1 2 0 15,-8-12 0-15,-3-11 0 16,-8-8 0-16,0-10 0 16,-19-2 0-16,-18-6 1 15,11-7 0-15,2-6-1 16,-2-7 1-16,5-11 0 16,16-10 0-16,13-13 0 15,18-2 0-15,14-6-1 16,10 11 1-16,3-1-97 15</inkml:trace>
  <inkml:trace contextRef="#ctx0" brushRef="#br2" timeOffset="52330.188">32553 2882 74 0,'0'0'1'0,"0"0"0"16,0 0 0-16,0 0 0 15,0 0 0-15,0 0 0 16,0 0 1-16,0 0 1 16,0 0 0-16,0 0 0 15,0 0 0-15,0 0 1 16,0 0-1-16,0 0 0 0,8 33 0 15,-5-7 0 1,2 8-1-16,-5-3 0 0,6-3 1 16,-4-2 0-16,-2-3-2 15,0-2 1-15,0 0-1 16,0-3 1-16,0 0-1 16,0-5 1-16,0-3-1 15,0 0 1-15,0-2-1 0,0-3 0 16,0 0-1-1,0 1 1-15,0-4 0 0,0-2 0 16,0 5-1-16,0-5 1 16,0 0 0-16,0 0 0 15,0 0-1-15,0 0 1 16,0 0-1-16,0 0 0 16,0 5 0-16,0-5 0 15,0 6 0-15,0-6 0 16,0 7 0-16,0-7 0 15,0 6 0-15,0-6 1 16,0 5-1-16,0-5 1 16,0 0-1-16,0 0 1 15,-8-11-7-15,8 1 0 16,-5 0-90-16</inkml:trace>
  <inkml:trace contextRef="#ctx0" brushRef="#br2" timeOffset="52720.188">32498 2951 69 0,'0'0'2'0,"5"3"0"16,-2 0-1-16,2-3 1 16,0 0 2-16,-2-3 0 15,2 0-1-15,3-2 0 16,0 0-1-16,8 0 0 16,5 0 0-16,0 0 0 15,1 2-1-15,1 0 1 16,4 1-1-16,2 2 1 15,0 0-1-15,-5 0 1 16,-3 0-1-16,0 0 0 16,-5 0 0-16,-3 0 0 15,-5 0 0-15,3 0 0 16,-9 0-1-16,-2 0 1 16,0 0-83-16</inkml:trace>
  <inkml:trace contextRef="#ctx0" brushRef="#br2" timeOffset="53090.188">32585 3047 74 0,'0'0'0'0,"5"0"2"15,-5 0 0-15,8 3-1 0,-8-3 0 16,0 0 1-16,0 0 0 16,0 0-1-16,0 0 1 15,6 5 0-15,-6-5 1 16,2 5-1-16,6-3 0 16,3 4 0-16,-3-1 0 15,2-3-1-15,4 1 1 16,-1 0-1-16,3-3 0 15,5 0 0-15,0 0 1 16,3-3-1-16,-6 3 1 16,-2-3-1-16,-8 3 0 15,0 0 0-15,-3 0 0 16,-2 3 0-16,-3-3 0 16,0 0-85-16</inkml:trace>
  <inkml:trace contextRef="#ctx0" brushRef="#br2" timeOffset="53550.188">32540 3295 75 0,'0'0'1'0,"5"0"1"16,3 0-1-16,-5 0 0 15,2 0 2-15,3 0 0 16,-8 0 0-16,14 0 1 15,-4-2-1-15,9-1 1 16,-4 0-3-16,1 1 1 16,-2-1-1-16,-1 1 1 15,0 2 0-15,-2 0 0 16,7 2-1-16,-2 1 1 16,0-3-1-16,-3 2 1 15,3-2-1-15,-8 0 1 16,5 0-1-16,-5 0 0 15,-3 0-1-15,3 0 1 16,-8 0-1-16,0 0 0 16,0 0-88-16</inkml:trace>
  <inkml:trace contextRef="#ctx0" brushRef="#br0" timeOffset="209830.188">31998 4091 89 0,'0'0'1'0,"0"0"1"16,-5 5-1-16,5-5 0 16,-8 8 1-16,5 2 1 15,-2 3 0-15,-3 3 0 16,8-1 0-16,0 6 0 15,5 0-1-15,-2-3 1 16,5 0-1-16,0-5 1 16,10-3-2-16,-4-2 1 15,2-6-1-15,-1-2 1 16,-1-2-1-16,1-3 0 16,-1-6-1-16,2-12 1 0,-3-11-1 15,-5 3 1-15,0-2-1 16,-3 7 1-16,-2 5-1 15,-3 21 0-15,0 8 0 16,5 23 0-16,-5 18 0 16,0 3 0-16,8 10 0 15,-8 3 0-15,5 7 0 0,-10-7 0 16,-3-1 0-16,0-15 0 16,0-13 0-16,-5-7 0 15,-8-11 0-15,5-5 1 16,-5-8 0-16,-1-8 0 15,1-9 0-15,5-9 1 16,3-8-1-16,13-9 0 16,16-11-1-16,11 2 1 15,10 0-2-15,5 14 1 16,0-1-102-16</inkml:trace>
  <inkml:trace contextRef="#ctx0" brushRef="#br0" timeOffset="208660.188">31295 4135 65 0,'0'0'2'0,"3"-8"0"16,-3-5-1-16,8 3 1 16,-1 0 2-16,-1 2 0 15,2 3-2-15,5 7 0 0,0 4-1 16,3 9 0-16,0 8 0 16,-3 3 1-16,-5 5-1 15,0-2 1-15,-8-1 0 16,0 0 0-16,-8-2-1 15,0-8 1-15,3-5 0 16,-3-5 1-16,5-5 0 16,3-3 0-16,-5-8-2 15,5-13 1-15,5-10-1 0,3-8 0 16,0-10 0-16,8 11 0 16,-3 4-1-16,8 11 1 15,3 5-1-15,3 10 0 16,-4 10 0-16,-2 4 0 15,1 7 0-15,-6 5 0 16,5 0-85-16</inkml:trace>
  <inkml:trace contextRef="#ctx0" brushRef="#br0" timeOffset="209200.188">31702 4050 93 0,'0'0'2'16,"-16"7"0"-16,-10 9-1 15,5 12 1-15,-3 9 0 16,11-9 1-16,2-2 0 15,6-5 1-15,5-3-1 16,8-3 0-16,8-2-2 16,5-5 1-16,-3-6-1 0,-2-2 0 15,0-5 0-15,-3-3 0 16,8-4 0-16,-7-9 0 16,-4-8-1-16,-2 6 1 15,-8 0-1-15,5 7 1 16,-5 4-1-16,0 6 1 15,-5 6-1-15,10 24 0 16,-5 17 0-16,8 11 0 16,-2 15 0-16,-4 0 0 15,6 8 0-15,-3-16 0 16,-5-9 0-16,-5-4 0 16,-3-2 0-16,-13-13 1 15,-3-13-1-15,3-10 1 16,-8-13 2-16,0-13 1 15,0-13-3-15,13-11 1 16,8-12-1-16,16 2 1 16,13-5-2-16,16 8 0 15,16 0-4-15,-11 18 1 0,1 0-97 16</inkml:trace>
  <inkml:trace contextRef="#ctx0" brushRef="#br0" timeOffset="206060.188">30285 3740 75 0,'0'0'1'15,"0"5"1"-15,0 0 1 0,-5 8 0 16,-6 8 0-16,-2 7 1 15,-8 11 1-15,8 10 0 16,2 8-2-16,-7 7 0 16,-1 11-1-16,0-18 0 15,-2-8 1-15,13-15 0 16,0-14 0-16,8-4 0 16,0-11-2-16,0 0 1 15,0-5-1-15,0 0 1 16,6-7-1-16,-4 1 0 15,-2-1 0-15,8-6 0 16,-2-8-1-16,-1 3 1 16,-2 0-5-16,-3 0 1 15,5 0-89-15</inkml:trace>
  <inkml:trace contextRef="#ctx0" brushRef="#br0" timeOffset="206390.188">30214 3802 77 0,'0'0'0'0,"8"5"1"16,5 5 2-16,0 6 0 15,3 2-1-15,2 10 0 16,-2 11 0-16,-3 15 1 16,-5 16 2-16,3-3 0 15,-6 0-2-15,3-18 1 16,-8-12-2-16,0-11 0 16,-2-11 0-16,2-5 0 15,0-4-1-15,0-6 1 16,0 0-3-16,0 0 1 15,0 0-87-15</inkml:trace>
  <inkml:trace contextRef="#ctx0" brushRef="#br0" timeOffset="206560.188">30193 4091 72 0,'0'0'1'0,"13"0"0"0,3 3-1 16,10-6 1-16,3-5 0 16,-5 3 1-16,5 0-57 15</inkml:trace>
  <inkml:trace contextRef="#ctx0" brushRef="#br0" timeOffset="207010.188">30489 3895 75 0,'0'0'2'0,"0"0"0"16,0 5-1-16,0 0 0 15,-3 0 3-15,3 6 0 16,0-1 1-16,0 11 1 16,3 4-3-16,-3 12 1 15,5 4-1-15,-2 0 1 16,2 3-2-16,0-5 1 15,-2-3-1-15,-3-10 0 0,5-5 1 16,-2-6 0-16,-3-2-2 16,0-3 1-16,8-2-1 15,5 0 0-15,5-3 0 16,1-2 0-16,2-3 0 16,0 0 0-16,0-3-1 15,-7 1 1-15,-7-1-2 16,7 3 1-16,-4 0-100 0</inkml:trace>
  <inkml:trace contextRef="#ctx0" brushRef="#br0" timeOffset="207460.188">30748 3915 78 0,'0'0'2'0,"0"0"0"15,0 6-1-15,0-6 0 0,0 0 1 16,0 7 0-16,0 4 1 16,0 12 1-16,-3 10 1 15,0 6 0-15,1 5-2 16,-4 5 1-16,6 3-1 16,0-13 0-16,0-8 0 15,6-5 0-15,-4-6-2 16,1-4 1-16,0-8-1 15,5-1 0-15,-3-4 0 0,3-1 1 16,5 1-1-16,3 0 1 16,5 2-1-16,-5-3 0 15,5-2-2-15,0-2 0 16,0-1-97-16</inkml:trace>
  <inkml:trace contextRef="#ctx0" brushRef="#br0" timeOffset="208030.188">30943 4174 82 0,'0'0'0'15,"16"8"0"-15,3 4 0 16,-3-1 0-16,-3-3 1 15,3-3 0-15,-3-5 0 0,3-5 0 16,0-8 0-16,2 2 0 16,-5-2 0-16,-2-2 0 15,-3-3 0-15,-3 0 0 16,-5 0-1-16,0 0 1 16,-5-1-1-16,5 6 1 15,-8 1 0-15,-3 6 0 16,-7 4-1-16,2 4 1 15,-5 4 0-15,0 14 1 16,0 11 0-16,5 5 0 16,-6 6 0-16,17-6 0 15,5-2 3-15,0-9 1 16,11-6-4-16,5-4 0 16,5-7 0-16,-5 0 0 15,5-6-1-15,3-2 1 16,-3-5-1-16,0 2 0 15,-8-2-2-15,0 3 0 16,-2-1-93-16</inkml:trace>
  <inkml:trace contextRef="#ctx0" brushRef="#br0" timeOffset="210900.188">32519 3802 70 0,'0'0'1'0,"8"0"1"16,-3 2-1-16,-2 1 0 15,2-3 1-15,-5 5 1 16,0 0 1-16,0 8 0 16,0 8-1-16,0 2 1 0,0 5-1 15,0 11 1-15,5 8-1 16,-2 2 1-16,-3 3-3 15,5-9 1-15,-5-1 0 16,3-14 1-16,-3-10-2 16,5-2 1-16,3-3-1 15,8-3 1-15,-3-5-1 16,3 0 0-16,3 1 0 16,-3-1 0-16,-1-3-1 15,4-2 1-15,-3 0-1 16,-3-2 1-16,-2-1-1 0,2 1 1 15,-5-1-95-15</inkml:trace>
  <inkml:trace contextRef="#ctx0" brushRef="#br0" timeOffset="211180.188">32773 4011 84 0,'0'0'0'16,"0"5"1"-16,0 0 1 16,0 3-1-16,5 13 0 15,-2 7 4-15,2 1 1 0,0 2-1 16,-2-6 0-16,2-1-3 15,-2-6 0-15,-3-3 0 16,5-4 1-16,-5-4-2 16,0-1 1-16,0-1-90 15</inkml:trace>
  <inkml:trace contextRef="#ctx0" brushRef="#br0" timeOffset="211350.188">32778 3812 94 0,'0'0'0'0,"0"5"0"0,0-5 0 16,0 0 0-16,0 0 0 16,0 0-67-16</inkml:trace>
  <inkml:trace contextRef="#ctx0" brushRef="#br0" timeOffset="211890.188">32953 3923 103 0,'0'0'2'0,"5"39"0"0,-2 25-1 15,-3-4 0 1,5 5 3-16,-2-24 0 0,-3-15 2 16,0 2 0-16,-3-5-4 15,-2-4 0-15,5-9-1 16,0-2 1-16,0-6 1 16,0-2 0-16,8 0-2 15,2-10 1-15,6-6-2 0,0-15 0 16,0-15 0-16,5 2 0 15,-3-3 0 1,-7 14 0-16,2 9 0 0,-5 9 1 16,0 7-1-16,-3 6 1 15,3 2-1-15,-3 2 0 16,-2 3 0-16,-3 3 0 16,0 0 0-16,0 0 0 15,-3-1 0-15,-2-1 0 16,3-1 0-16,-4 0 0 15,1 0 0-15,2 13 0 16,-2 8 0-16,5-3 0 16,-3-2 0-16,6 2 0 15,-3 0 0-15,8-2 0 16,3 0 0-16,-1-6 0 16,-2-4 0-16,5-1 0 15,0-2 0-15,-5-3 0 16,0-5-1-16,0 0 1 0,3 0-106 15</inkml:trace>
  <inkml:trace contextRef="#ctx0" brushRef="#br0" timeOffset="212370.188">33214 4099 90 0,'0'0'3'0,"6"5"1"16,2 0-3-16,0 6 1 16,-3 1 1-16,3-1 0 15,5-3 0-15,3-3 0 16,5-5-1-16,0 2 0 15,-5 1 0-15,5-8 0 16,-5-8-1-16,3 0 0 16,-4-5 0-16,-7 0 0 15,0-3-1-15,0 0 1 16,-8 1-1-16,-2 4 1 16,-4 3-1-16,-2 5 0 15,-5 3 0-15,3 5 1 16,-9 5-1-16,3 11 0 0,-5 7 0 15,5 6 1-15,0 7 0 16,6 3 1-16,7 2 1 16,3-7 1-16,3-6-2 15,15-5 0-15,6-5-1 16,-3-5 1-16,8-8-1 16,0-2 1-16,0-6-1 15,-7 3 0-15,1 0-110 16</inkml:trace>
  <inkml:trace contextRef="#ctx0" brushRef="#br0" timeOffset="-203856.541">31660 5091 55 0,'0'0'2'0,"0"0"0"15,0 0-1-15,0 0 0 16,0 0 1-16,0 0 1 16,0 0-2-16,0 0 1 15,0 0-1-15,0 0 0 16,0 0 0-16,0 0 0 16,29 24 0-16,-16-4 1 15,0 6 0-15,-5-3 0 16,-2 3-1-16,-4-3 0 15,-2-2 0-15,5-3 1 16,-5-5 0-16,0-3 0 0,0-2 0 16,0-3 0-1,0-2-1-15,0-3 1 0,0 0-1 16,0 0 0-16,0 0 0 16,3-5 0-16,2-6 0 15,-2-4 0-15,8-3 0 16,-1-5 0-16,-2-8-1 15,11 0 1-15,-3-3-1 16,-1 8 1-16,-1 5-1 16,-6 6 0-16,-1 2 0 0,-1 3 0 15,-1 4 0-15,-2 4 0 16,5 2 0-16,5 2 0 16,3 6 0-16,2 3 0 15,-2-1 0-15,0 0 0 16,2 1 0-16,-7-1 0 15,2-2 0-15,3-3 0 16,-5 0 0-16,-1-2 0 16,-2-1 0-16,5-2 0 15,3 0 0-15,-3-2 0 16,1-4 0-16,2-1 0 16,-9-1 0-16,4 0 1 15,-8 3-1-15,2 0 1 16,-2-3-1-16,-3 3 0 15,5 0-78-15</inkml:trace>
  <inkml:trace contextRef="#ctx0" brushRef="#br0" timeOffset="-203326.541">32186 5125 64 0,'0'0'1'0,"0"0"0"16,8 0 0-16,-8 0 0 15,8 0 1-15,-3 0 1 16,-5-3-2-16,8 1 1 15,-3-3-1-15,6-3 1 16,-3 0-1-16,2 0 1 16,-2 3-1-16,-5 0 1 15,-3-3-1-15,-8 3 1 16,0-3 0-16,-5 3 0 16,-3 2 0-16,-5 3 0 15,0 0 0-15,5 6 0 16,-5 1-1-16,5 9 1 15,-5 2-1-15,5 5 1 16,-3 3 1-16,11-3 0 16,0 1-1-16,8-4 0 15,0-2-1-15,0 0 1 16,8-2 0-16,0-3 0 0,6 0-1 16,-7-3 0-16,7-2 0 15,-1-3 0-15,3-2 0 16,0-3 0-16,-3 0-1 15,3-3 1-15,-3 1-1 16,0-1 0-16,-2 0-94 16</inkml:trace>
  <inkml:trace contextRef="#ctx0" brushRef="#br0" timeOffset="-202756.541">32612 5060 67 0,'0'0'2'0,"-6"-2"1"15,-7-1-2-15,5 0 1 0,0 1 1 16,-5-1 0-16,5 3 0 16,-8 0 1-16,3 3-2 15,-3-1 1-15,0 4 0 16,3-1 0-16,0 0-2 15,0 5 1-15,5 1-1 16,0 2 1-16,0 0-1 16,3-1 1-16,5-1-1 15,5-1 0-15,-5 0-1 0,13 1 1 16,3 2-1 0,0 0 1-16,5 0-1 0,-8-1 1 15,3 4-1 1,-3-1 1-16,-5-2-1 0,-8 3 1 15,-3-3-1-15,-7 5 1 16,-9 3 0-16,1-6 0 16,-6-2 0-16,-2-5 1 15,-3-6-1-15,7-2 1 16,4-2-1-16,5-3 1 16,5-3-1-16,2 0 0 15,-1 0-94-15</inkml:trace>
  <inkml:trace contextRef="#ctx0" brushRef="#br0" timeOffset="213290.188">30222 4887 65 0,'0'0'3'15,"0"21"1"-15,0 12-3 16,5-2 1-16,0 6 1 0,-2-6 0 16,2 0 0-16,-10 0 1 15,-3 2-1-15,0-7 1 16,0-5-1-16,3-6 0 16,5-4-1-16,0-4 1 15,0-4-2-15,0-3 1 16,0 0-1-16,0-5 0 15,0-6-2-15,5-7 1 16,-2 0-79-16</inkml:trace>
  <inkml:trace contextRef="#ctx0" brushRef="#br0" timeOffset="213500.188">30227 4877 66 0,'0'0'1'0,"8"-5"0"0,5-3 0 15,8-3 0-15,8 1 0 16,-5 2 0-16,5 3 0 16,-2 5 0-16,-6 3 0 15,-5-1 0-15,-1 1-55 16</inkml:trace>
  <inkml:trace contextRef="#ctx0" brushRef="#br0" timeOffset="213720.188">30232 5102 75 0,'0'0'0'0,"24"5"0"15,13 3 0-15,-16-3 0 16,0 0 0-16,0-3 0 16,-5 1-53-16</inkml:trace>
  <inkml:trace contextRef="#ctx0" brushRef="#br0" timeOffset="214160.188">30518 5071 66 0,'0'0'0'0,"0"0"1"16,0 0 1-16,0 0-1 15,0 0 0-15,0 0 0 16,0 0 1-16,0 0 0 15,0 0 0-15,5-3 0 16,0 0 0-16,-2-2-1 0,5 0 1 16,-3 0 0-16,-2 0 0 15,-3-3-1-15,0 0 0 16,0 0-1-16,0 1 1 16,-8 2-1-16,0-1 1 15,-5 4 0-15,5 2 0 16,-5 2 0-16,-3 6 1 15,2 5 0-15,-1 8 0 16,1 5 1-16,12 2 0 16,-4 6-1-16,6-6 0 15,8 0 1-15,-2-7 0 16,7-5-2-16,3-3 1 16,8-6-1-16,-3-2 0 15,0-2-1-15,0-3 1 16,-5 0-1-16,2 0 1 15,-7 0-2-15,0 0 1 16,-1 0-90-16</inkml:trace>
  <inkml:trace contextRef="#ctx0" brushRef="#br0" timeOffset="214650.188">30893 5040 80 0,'-8'0'0'0,"-5"0"1"0,5 0 1 16,-5 0-1-16,-3 5 0 15,-5 2 0-15,0 6 1 16,5 3 0-16,-5 5 1 15,7 2 0-15,-1 3 1 16,7 0-1-16,0-3 1 16,2-5-3-16,14-3 1 15,6-4-1-15,1-6 1 16,7-3-1-16,-1-2 0 16,5-5 0-16,-5 0 0 15,-2-5-1-15,-6-3 1 16,-5-3-1-16,3-2 1 15,-9-2-1-15,-2 2 1 16,0 2-1-16,0 6 0 16,-2 2 0-16,2 8 0 15,-6 3 0-15,1 7 0 0,5 8 0 16,0 3 0 0,0 2 0-16,0 0 1 0,5 0-1 15,3-2 0-15,5 0 0 16,-5-8 1-16,8-3-1 15,-3-7 0-15,1-1-88 16</inkml:trace>
  <inkml:trace contextRef="#ctx0" brushRef="#br0" timeOffset="-214556.541">31131 4939 75 0,'0'0'3'0,"0"18"0"16,0 13-2-16,0 5 1 15,0 5 1-15,0-2 1 16,0-3 1-16,0-2 0 15,0-3-2-15,0-8 0 16,0-5-1-16,0-2 0 16,5-6-1-16,-2-2 0 15,-3 0-82-15</inkml:trace>
  <inkml:trace contextRef="#ctx0" brushRef="#br0" timeOffset="-214106.541">31002 5153 68 0,'0'0'3'0,"7"-2"1"15,7-6-3-15,12-2 0 16,3-6 0-16,0 6 0 16,3-1-1-16,2 6 1 15,3 5 0-15,-8 3 0 16,1-1-1-16,-15 4 1 15,-1-1 1-15,-6 5 0 16,-3 0 1-16,-3 6 0 16,-4 5 0-16,2-3 1 15,0-3-1-15,2 1 0 16,4-3-1-16,2-3 0 16,0 0-1-16,5-2 1 15,0-3-1-15,3-5 0 16,0-2 0-16,5-4 0 15,0-4 0-15,-2-3 0 16,-1-2-1-16,-5-3 1 16,-5-3-1-16,-2-2 1 15,-4-1-1-15,-2 4 0 16,-8-1 0-16,8 8 1 0,-2 3-1 16,-4 2 0-16,6 5 0 15,0 3 0-15,0 0 0 16,0 0 0-16,0 0-88 15</inkml:trace>
  <inkml:trace contextRef="#ctx0" brushRef="#br0" timeOffset="-201706.541">30211 5208 61 0,'0'0'1'0,"0"0"1"16,0 0-1-16,0 0 0 16,0 0 1-16,0 0 1 15,-5 5 0-15,5 0 0 16,-3 0-2-16,-2 5 1 16,5 1 0-16,-5-1 0 0,5 3 0 15,0 0 0-15,0-3-1 16,0 1 1-16,5-1-1 15,-5-2 1-15,0-1-1 16,0 1 0-16,0 0-1 16,0 2 1-16,5 1 0 15,-2-1 0-15,-3-2-1 16,0-1 1-16,0-1 0 16,0-6 0-16,0 0 0 0,0 0 0 15,5-8 0-15,-2 3 0 16,-3-3 0-16,5 0 0 15,-5 0-1-15,0 1 1 16,0-1-79-16</inkml:trace>
  <inkml:trace contextRef="#ctx0" brushRef="#br3" timeOffset="-139194.541">22400 4388 56 0,'0'0'0'0,"0"0"1"15,-5 3-1-15,0-3 0 16,-3 0 1-16,-6 0 1 0,-1-3 2 16,-1 3 0-16,-3-2-1 15,-7 4 0-15,-6 6 0 16,3 2 0-16,0 1-2 15,5 2 1-15,0 0-1 16,3 2 1-16,3 1-1 16,2 2 1-16,0 2-1 15,5 1 0-15,6-3 0 0,2 3 0 16,1-1 0-16,-1 1 0 16,1 0 0-16,-1 2 0 15,3 0 0-15,0 1 0 16,3-1-1-16,2 10 1 15,5 6 0-15,1-8 0 16,2-5 0-16,0-5 0 16,-2-6-1-16,13 1 1 15,7-6 0-15,-1-2 0 16,-1-3 0-16,2-5 0 16,1-5 0-16,-3 0 0 15,-5-3-1-15,-6 3 1 16,-2-3-1-16,-2 0 1 15,-7 1-1-15,9-4 1 16,-2-4-1-16,4-1 1 16,3-2-1-16,-2-5 0 15,-1-6 0-15,-2 9 0 16,-5-1 0-16,-1 6 0 0,-4 4 0 16,-1 1 0-16,-3 2 0 15,-2-2 0-15,-2-1 0 16,-3-4 1-16,-6-3-1 15,3 0 1-15,-3-3-1 16,1 3 0-16,2-3 0 16,0 3 0-16,3 3 0 15,-1 4 0-15,4 4 0 16,-3 1 0-16,-3 4 0 0,0-1 0 16,-3 1 0-16,-2-1 0 15,-6 3 0-15,3-2 0 16,-2-1 0-16,2-2 0 15,-2 0 0-15,4-1 0 16,4-1 0-16,2 1 0 16,0 1-84-16</inkml:trace>
  <inkml:trace contextRef="#ctx0" brushRef="#br3" timeOffset="-138429.541">22839 4590 79 0,'0'0'0'0,"-10"5"1"16,-12 5-1-16,-4 8 1 15,-6 8 0-15,3-2 0 16,-3-1 0-16,-5 8 1 16,6 8-1-16,7-14 0 15,8-4 2-15,0 5 0 16,3 0-2-16,5-3 1 16,3 0-1-16,10-2 0 15,11 0 0-15,10 5 0 16,11-1 0-16,-2-4 0 15,2-3 0-15,0-8 0 16,-3-4-1-16,8-1 1 16,3-5-1-16,-5-3 1 15,-3-2-1-15,-3 0 1 16,-5-3 0-16,-7 3 0 16,-7 0-1-16,-4 2 1 0,-3 1-1 15,0-1 1-15,-3 0-1 16,3-2 0-16,-3 0 0 15,6-5 0-15,0-6 0 16,-1 3 0-16,3-2 1 16,-5-11 0-16,0-10-1 15,-3 2 1-15,-5 1-1 16,-5-6 1-16,-8-5-1 0,0 13 1 16,0 5-1-16,-19 8 0 15,-13 8 0-15,3 2 0 16,5 5 0-16,5 3 0 15,5 0 0-15,9 0 0 16,7 0 0-16,3 0 0 16,3 0-5-16,13 0 0 15,-3 0-72-15</inkml:trace>
  <inkml:trace contextRef="#ctx0" brushRef="#br3" timeOffset="-137782.541">23368 4667 68 0,'0'0'1'0,"0"0"0"15,-8 8-1-15,-8 3 1 16,-5 4 0-16,0 6 0 15,-6 5 0-15,4 7 1 16,-7 8 1-16,12-7 0 16,2 0-1-16,5-1 0 15,6-2 0-15,3-2 0 16,4-6-1-16,9 8 1 16,5 0-1-16,2-5 1 15,6-3-1-15,2-2 1 16,1-6-1-16,5-2 0 15,5-5 0-15,0-5 0 16,2-6 0-16,-10 0 0 16,-5-4 0-16,3-6 0 15,2-5-1-15,0-3 1 16,0-5-1-16,-3-5 1 16,-2-5-1-16,-8 10 1 15,-6 3-1-15,-7 5 1 0,2 5-1 16,-13-3 1-16,-5 1-1 15,-5-1 1-15,-6 1-1 16,-3-1 0-16,-10 1 0 16,6 7 0-16,-1 5 0 15,6 1 0-15,2-1 0 16,5 3 0-16,-2 0-81 16</inkml:trace>
  <inkml:trace contextRef="#ctx0" brushRef="#br3" timeOffset="-137121.541">22977 4153 47 0,'0'0'3'16,"-11"5"0"-16,-10 0-2 16,-6 6 1-16,-7 2 1 15,0 0 1-15,-1 2-1 16,-2 3 0-16,-5 0 1 0,8 0 1 15,5-2-3-15,7-1 0 16,12-2-1-16,2 13 1 16,3 10-1-16,7-2 1 15,9 0-1-15,13-3 1 16,10-3-1-16,11-10 0 16,8-8 0-16,-3-7 0 15,0-8-1-15,0-5 1 16,3-9 0-16,-16 1 0 15,-8-2-1-15,-10-4 1 16,-3-4-1-16,-11 2 1 16,-5-2 0-16,-8-6 0 15,-5-2-1-15,-8 10 1 16,-6 3-1-16,4 10 1 16,1 5-1-16,7 6 0 15,1 2 0-15,6 2 0 16,0 1-75-16</inkml:trace>
  <inkml:trace contextRef="#ctx0" brushRef="#br3" timeOffset="-136580.541">23381 4238 84 0,'0'0'0'0,"-21"3"1"16,-16 2-1-16,8 0 1 15,2 3 0-15,6 0 0 16,5 2-1-16,1 6 1 16,1 4 0-16,4 9 1 15,4 4-1-15,6 6 1 16,3 2-1-16,2-4 0 16,9-6 0-16,12 0 1 15,11-3-1-15,3-10 1 16,5-10-1-16,-3-8 1 15,0-10-1-15,6-11 0 16,-6-13 0-16,-5 1 0 0,-3-3 0 16,-7-3 0-16,-9 0-1 15,-10 8 1-15,-8 3-1 16,-15-1 1-16,-17 1-1 16,-3 10 1-16,-4 7-1 15,4 6 0-15,1 3 0 16,-14 4 0-16,-7 6 0 15,15-3 0-15,11 3 0 0,13 0 0 16,0-1-83-16</inkml:trace>
  <inkml:trace contextRef="#ctx0" brushRef="#br3" timeOffset="-136070.541">23844 4388 83 0,'0'0'1'15,"-21"24"1"-15,-16 14-1 16,5 4 0-16,0 7-1 16,8-8 1-16,8-5 0 15,9 8 0-15,9 0 0 16,6-10 0-16,8-8 0 15,10-6 1-15,9-4-1 0,12-8 1 16,9-8-1-16,-3-8 0 16,-3-10-1-16,-10 2 1 15,-9-4 0-15,-9-4 0 16,-12-2 0-16,-5-5 0 16,-10-5-1-16,-3-5 1 15,-5-6-1-15,-6 3 1 16,-4 3-1-16,-4 10 1 15,6 10-1-15,3 8 1 16,-1 8-1-16,-2 10 0 16,5 1-79-16</inkml:trace>
  <inkml:trace contextRef="#ctx0" brushRef="#br3" timeOffset="-135560.541">23910 4939 57 0,'0'0'0'0,"-8"0"0"16,-3 2 0-16,-2 1 0 16,-5-3 5-16,-1 8 1 15,-2 5-3-15,0 10 1 16,0 10-1-16,2 4 1 15,3 4-1-15,8-2 1 16,3-3-2-16,10-5 0 16,11-8-1-16,21-7 1 15,16-11-1-15,5-5 1 16,11-8-1-16,-11-7 1 16,-2-11-1-16,-22 5 0 15,-13 3 0-15,-16-13 0 16,-18-8-1-16,-11 0 1 15,-15-2-1-15,12 10 1 16,-2 8-1-16,0 5 1 16,-3 7-1-16,1 14 0 0,-1 0-78 15</inkml:trace>
  <inkml:trace contextRef="#ctx0" brushRef="#br3" timeOffset="-134898.541">22831 5102 63 0,'0'0'1'16,"-13"13"0"-16,-11 5-1 15,-10 5 1-15,-3 8 0 16,5-3 1-16,6-2-1 16,10 10 0-16,10 6 1 0,6-6 0 15,8-5 0-15,14 8 1 16,9 2-2-16,4-13 1 16,7-7-1-16,11-18 1 15,8-14-1-15,-6-9 0 16,1-14 0-16,-17 0 1 15,-7-7-1-15,-11 0 0 16,-10-3 0-16,-9 2 0 16,-10-1 0-16,-2 9 0 15,-9 6-1-15,-2 9 1 16,-3 7-1-16,-5 6 0 16,0 1-70-16</inkml:trace>
  <inkml:trace contextRef="#ctx0" brushRef="#br3" timeOffset="-134403.541">22390 5063 55 0,'0'0'1'0,"-6"5"1"15,-4 0-1-15,-6 11 0 16,-5 4 0-16,8 6 1 16,2 5 1-16,11 8 1 15,5 7-2-15,3-7 0 16,5-3-1-16,11-7 1 16,11-6 1-16,-1-7 0 15,0-11-2-15,9-10 1 16,7-8-1-16,-16-5 0 15,-7-8 0-15,-9-8 1 16,-7-7-1-16,-9 2 0 16,-2 0-1-16,-8 6 1 15,-5 2-1-15,0 10 1 16,0 6-1-16,2 4 0 0,1 1-68 16</inkml:trace>
  <inkml:trace contextRef="#ctx0" brushRef="#br3" timeOffset="-133893.541">23246 5208 52 0,'0'0'0'0,"-10"5"0"16,-6 0 0-16,-3 3 0 15,-5 2 2-15,1 5 1 16,-4 4 3-16,3 6 0 15,1 9-1-15,4 7 1 16,6 8-3-16,5-2 1 16,8 2-1-16,5-15 0 15,3-11-2-15,21-5 1 16,14-5-1-16,17-8 1 0,14-10-1 16,-2-18 1-1,7-13-1-15,-13-8 0 0,-13-8-1 16,-16 13 1-16,-16 8 0 15,-10-5 0-15,-16 0 0 16,-11-3 0-16,-8-5 0 16,0 16 0-16,-5 4-1 15,-8 14 1-15,-5 7-1 16,2 14 0-16,0 7 0 16,11 5 0-16,0 0-81 0</inkml:trace>
  <inkml:trace contextRef="#ctx0" brushRef="#br3" timeOffset="-133471.541">23754 5342 89 0,'0'0'1'0,"-19"31"1"15,-2 23-1-15,11-10 0 16,2 0 0-16,8-8 0 0,8-7 0 16,2-9 1-16,6-7-1 15,18-2 1-15,11-9-1 16,3-7 0-16,7-8 0 15,-10-5 1-15,-5-5-1 16,-6-13 0-16,-7-8-1 16,-14 0 1-16,-13-3-1 15,-10 6 1-15,-12 0-1 16,-7 10 1-16,-8 7-1 16,8 14 1-16,3 7-1 0,-6 11 0 15,-5 8 0-15,11-3 0 16,12 2 0-16,6-5 0 15,0 1-81-15</inkml:trace>
  <inkml:trace contextRef="#ctx0" brushRef="#br3" timeOffset="-132873.541">24193 4629 67 0,'0'0'1'0,"-16"28"0"16,-13 19-1-16,16 4 1 15,-3 9 0-15,10-11 1 16,4-3 1-16,10-12 0 16,5-13-2-16,19-8 1 15,15-8-1-15,9-8 1 16,7-10-1-16,-10-2 1 15,-8-9-1-15,-11 1 0 16,-10 0-1-16,-8-16 1 16,-11-13 0-16,-10 1 0 15,-13-9-1-15,-12 11 1 16,-12 5-1-16,-5 18 1 16,-1 16-1-16,3 8 1 15,0 12-1-15,5 8 0 0,-2 0-69 16</inkml:trace>
  <inkml:trace contextRef="#ctx0" brushRef="#br3" timeOffset="-132451.541">24206 4298 79 0,'-8'8'0'16,"-3"5"0"-16,-7 5 0 15,-6 7 0-15,6 9 0 16,2 5 0-16,5-3 1 15,6 3 0-15,10-6 1 16,6-4-1-16,15-6 0 16,14-7 0-16,5-14 0 15,5-12 0-15,-5-3 0 16,-5-5 0-16,-9-8 0 16,-9-8-1-16,-12-2 1 15,-7-8 0-15,-11 8 1 16,-3 0-1-16,-2 7 0 0,-6 9-1 15,1 4 1-15,-1 9-1 16,1 7 0-16,-1 0-70 16</inkml:trace>
  <inkml:trace contextRef="#ctx0" brushRef="#br3" timeOffset="-131836.541">24372 5050 53 0,'0'0'3'16,"-26"13"1"-16,-22 8-3 16,19-9 1-16,3 1 1 15,0 11 0-15,-4 7 2 16,12-3 1-16,5 3-4 16,5 8 0-16,5 5-1 0,6-8 1 15,10-2-1 1,11-9 1-16,13-7-1 0,8-10 1 15,10-13-1-15,-2-5 0 16,3-11 0-16,-14-2 0 16,0-8-1-16,-13 0 1 15,-8-3-1-15,-7 1 1 16,-12-4-1-16,-4-1 1 16,-9-6-1-16,-5 13 1 15,3 5-1-15,-3 10 0 16,-5 6 0-16,3 7 0 15,-6 6 0-15,5 2 0 16,1 0-72-16</inkml:trace>
  <inkml:trace contextRef="#ctx0" brushRef="#br3" timeOffset="-131266.541">24674 4487 70 0,'0'0'0'0,"-13"15"0"15,-3 11 0-15,-3 15 0 16,1 11 0-16,7 7 1 15,9 11 0-15,4-13 1 16,6-5 0-16,11-11 0 16,4-10-1-16,20-8 1 15,7-7-1-15,5-8 1 16,-2-8-1-16,-5-6 0 16,-3-4 0-16,-8-8 0 15,-8-5 0-15,0-11 0 16,0-10 0-16,-16-5 0 15,-10-5-1-15,-14 0 1 16,-10-6-1-16,-8 11 1 0,-10 2-1 16,4 16 1-16,1 13-1 15,5 11 1-15,0 9-1 16,-3 6 0-16,-5 7 0 16,10-2 0-16,1 0-69 15</inkml:trace>
  <inkml:trace contextRef="#ctx0" brushRef="#br3" timeOffset="-130784.541">24637 4256 68 0,'0'0'0'0,"-19"6"0"0,-10-1 0 15,8 8 0-15,3 2 1 16,2 3 1-16,0 6-1 16,5-1 1-16,6 3 0 15,10 0 0-15,6-1-1 16,10-1 0-16,5-1 0 16,6-8 0-16,3-7-1 15,7-10 1-15,8-11 0 16,-8-3 1-16,-5-7-1 15,-7 0 0-15,-15-6-1 16,-1 3 1-16,-14 1-1 0,-6 4 1 16,4 3-1-16,-17 0 1 15,-7 0-1-15,7 7 0 16,-2 1-65-16</inkml:trace>
  <inkml:trace contextRef="#ctx0" brushRef="#br3" timeOffset="-130109.541">24856 5040 80 0,'0'0'0'0,"-8"-3"0"15,-13-2 0-15,8 2 0 16,-3 3 0-16,-16 11 0 15,-7 4 0-15,7 3 1 16,-2 5 0-16,10 11 0 16,-3 5 1-16,9 2 0 15,5 6-1-15,10-3 1 16,8-3-1-16,14-2 1 16,10-6 0-16,11-4 1 15,10-6-2-15,5-13 1 16,6-10-1-16,-5-13 0 15,-3-15-1-15,-11-3 1 16,-2-5-1-16,-6-6 1 16,-5-4-1-16,-8-3 1 0,-10-3-1 15,-9 3 1-15,-10 3-1 16,-13 12 1-16,-16 11-1 16,-5 10 1-16,0 10-1 15,2 8 1-15,0 8-1 16,14 0 0-16,-1 0-79 15</inkml:trace>
  <inkml:trace contextRef="#ctx0" brushRef="#br1" timeOffset="-120832.541">24187 3468 45 0,'0'0'0'0,"0"0"5"16,0 0 1-16,0 0-4 16,0 0 0-16,0 0 1 0,0 0 1 15,0 0 0-15,0 0 0 16,0 0 3-16,0 0 0 15,0 0-3-15,0 0 1 16,0 0-2-16,0 0 0 16,0 0 0-16,0 0 0 15,0 0-1-15,0 0 0 16,0 0 0-16,0 0 1 16,0 0-2-16,0 0 1 15,0 0-1-15,0 0 1 16,0 31 0-16,0-10 0 15,0 5-1-15,-2 0 1 16,-1 2-1-16,3 0 0 16,0 3 0-16,3 11 1 15,2 4-1-15,3 3 1 16,0 3 1-16,0-3 0 16,-3 0-1-16,-2-7 0 15,-3-6-1-15,0 0 0 0,0-2 0 16,0-11 0-16,0-5 1 15,0-5 0-15,-3-8-1 16,1 3 0-16,-1-3-1 16,0 0 1-16,3-2-1 15,0-3 1-15,0 0-1 16,0 0 1-16,6-11-1 16,-1 4 1-16,0-6-1 15,3 0 0-15,0-5 0 16,0 5 0-16,-3 0-2 0,-5 3 1 15,0 2-11-15,0 0 0 16,0 0-87-16</inkml:trace>
  <inkml:trace contextRef="#ctx0" brushRef="#br1" timeOffset="-120006.541">24010 3964 78 0,'0'0'1'15,"0"0"1"-15,-2 0-1 0,2 0 0 16,0 0 2-16,0 0 0 15,0 0 0-15,0 0 1 16,0 0-1-16,0 0 0 16,8 8 0-16,-3-3 1 15,3 1-1-15,2 4 0 16,9 3-1-16,2 7 0 16,3 4 0-16,0 2 0 15,-3-1 0-15,3 4 0 16,-1 2-1-16,-4-8 1 15,-6-5-1-15,0-5 1 16,-10-5-1-16,0-3 0 16,-3-2 0-16,0-3 0 15,0 0 0-15,0 0 0 16,5 0 0-16,-5 0 0 16,5-3 0-16,3-5 0 15,0-2-1-15,-3 0 1 16,1-1 0-16,-4 1 0 0,4 0 0 15,-1-1 0 1,-3 1-1-16,4 0 1 0,-4-3-1 16,9-3 1-16,-3 1-1 15,0-3 0-15,2-6 0 16,6 1 0-16,3 0 0 16,-3 2 0-16,0 0 0 15,-3 6 0-15,-3 2 0 16,-2 3 0-16,-5 2 0 15,2 3 0-15,-5 0 0 0,0 5 0 16,0 0 0-16,0 0 0 16,0 0 0-16,0 0 0 15,0 0 0-15,0 0 1 16,0 0-1-16,0 0 0 16,0 0 0-16,0 0 0 15,0 0-110-15</inkml:trace>
  <inkml:trace contextRef="#ctx0" brushRef="#br1" timeOffset="-82339.541">21152 5683 62 0,'0'0'3'0,"0"0"1"16,0 0-3-16,0 0 1 15,0 0 3-15,0 0 0 16,0 0-2-16,16-2 1 15,8-1-1-15,0 0 1 16,2-2-3-16,11-3 1 16,6 1-1-16,1-1 1 15,1 3-1-15,-2 0 0 16,-1-1 0-16,-13 4 0 16,-8-1-1-16,-5 1 1 15,-5 2-1-15,-3 0 1 16,-6 0-1-16,-2 0 0 15,0 0-2-15,0 0 1 16,0 0-74-16</inkml:trace>
  <inkml:trace contextRef="#ctx0" brushRef="#br1" timeOffset="-82039.541">21369 5662 67 0,'0'0'3'16,"0"0"0"-16,5 6-2 16,-2 4 1-16,-3 8 1 15,-5 8 1-15,-3 10 0 16,5 11 1-16,1 12 0 0,2-10 0 16,2 0 0-16,-2 5 0 15,0 1-3-15,0-11 0 16,0-11 0-16,0-7 0 15,3-8-1-15,-1-7 1 16,-2-9-1-16,0-2 0 16,0 0 0-16,0-5 0 15,-2-3 0-15,2-10 0 16,0 0-94-16</inkml:trace>
  <inkml:trace contextRef="#ctx0" brushRef="#br1" timeOffset="-80447.541">21792 5745 70 0,'0'0'1'0,"0"0"0"16,0 0 0-16,0 0 0 15,-5-5 0-15,0 0 0 16,-1 0-1-16,1-1 1 0,-3 4 0 15,0-1 1-15,0 1-1 16,0-1 1-16,0 3-1 16,3 0 1-16,0 0-1 15,-1 3 1-15,1-1 0 16,0 9 0-16,-3 2 0 16,3 18 1-16,-3 12 0 15,5 14 0-15,6 11 0 0,-1 6 1 16,1 12-1-1,0-22 0-15,-3-9-1 0,0-19 1 16,0-15-2-16,-3-1 1 16,-2-2-1-16,-11-5 1 15,-5-8 0-15,5 1 1 16,3-4-2-16,-1-2 1 16,1 0-1-16,0-2 1 15,2-6-1-15,1 3 0 16,2-3-1-16,-3-2 1 15,1-1-1-15,-1-2 0 16,3-2-2-16,3-9 1 16,0 1-100-16</inkml:trace>
  <inkml:trace contextRef="#ctx0" brushRef="#br1" timeOffset="-80250.541">21520 5960 65 0,'0'0'1'15,"5"5"1"-15,0 5-1 16,19-2 0-16,13-3-1 16,-5-2 1-16,0-3-1 15,-6 0 1-15,1 0-52 16</inkml:trace>
  <inkml:trace contextRef="#ctx0" brushRef="#br1" timeOffset="-79531.541">21935 5743 83 0,'0'0'1'15,"0"5"0"-15,-3 5-1 16,1 3 1-16,-1 5 2 16,0 16 0-16,3 12 1 15,3 6 0-15,0 5 1 0,-3 10 0 16,0 5-1-1,0-12 1-15,-3-11-3 0,3-13 0 16,-3-15 0-16,3-8 1 16,0-8 0-16,0-5 0 15,0 0-2-15,0 0 1 16,0 0-1-16,0 0 1 16,0 0-1-16,0 0 1 15,8-8-1-15,0-10 0 16,0-8-1-16,3 0 1 15,-1-2-1-15,3-8 1 16,1-6-1-16,-1 11 0 16,-2 5 0-16,4 8 1 15,1 8-1-15,3 7 0 16,2 9 0-16,-5 1 0 16,0 6 0-16,-1 13 0 15,-1 8 0-15,-4-8 0 16,-4-3 0-16,-1 3 0 15,-3-1 0-15,1-1 0 16,-3-4 0-16,0-1 0 0,0-7 0 16,3-1 0-16,-1-3 0 15,1-3 0-15,0-3 0 16,2-2 0-16,0 0-108 16</inkml:trace>
  <inkml:trace contextRef="#ctx0" brushRef="#br1" timeOffset="-78925.541">22411 6089 79 0,'0'0'3'0,"0"0"1"15,0 5-3-15,0-5 1 0,2-10 2 16,4 2 0-16,-1-5-2 16,0 3 0-16,1 2 0 15,7 3 1-15,8 0-2 16,3 12 1-16,5 9-2 16,-8 5 1-16,-3 4-1 15,-10 12 1-15,-8 4-1 16,-8-8 1-16,-10-2 0 15,-6-2 1-15,-5-6 2 16,5-5 0-16,3-5 0 16,8-5 1-16,2-3-2 0,3-2 1 15,6-1-2-15,10-2 0 16,5 0-1-16,11 0 0 16,10 0 0-16,14 0 0 15,10 3 0-15,-16-3 1 16,-5 0-2-16,-13 0 1 15,-8 2-1-15,-6 1 0 16,-7-3-7-16,-3 0 1 16,0 0-94-16</inkml:trace>
  <inkml:trace contextRef="#ctx0" brushRef="#br1" timeOffset="-77113.541">24008 5786 59 0,'0'0'0'16,"0"0"0"-16,0 0 0 15,0 0 0-15,0 0 2 16,0 0 0-16,26-7 0 16,-7-1 0-16,-1-2 0 0,9-1 0 15,4-2-1-15,-2 6 1 16,-2-1-1-16,-3 3 0 16,-6 2-1-16,1 1 1 15,-4 2-1-15,-1 0 1 16,-6 0-1-16,0 0 0 15,-3 2 0-15,-5-2 0 16,5 0 0-16,-5 0 0 16,0 0 0-16,0 0 0 15,0 0 0-15,0 0 1 16,0 0-1-16,0 0 1 16,-5 0 0-16,0 0 1 15,-3 0-1-15,2 0 0 16,-2 0 0-16,3 0 1 15,-3 0-1-15,3 3 1 16,0-1-1-16,-1 6 1 16,4 5 0-16,-1 18 1 15,-5 10-1-15,8 3 1 16,-3 8-1-16,3 2 0 16,3 3 0-16,2-8 0 0,1-7 0 15,-1-11 0-15,0-13-1 16,1 0 0-16,-4-3 0 15,-2-4 0-15,0-6 0 16,0 0 0-16,-2-3-1 16,2-2 1-16,-3 6-1 15,3-6 1-15,0 5 0 0,0-5 0 16,0 5-1-16,0-5 1 16,0 0-1-16,0 0 1 15,0-5-1-15,0-6 0 16,0 1-93-16</inkml:trace>
  <inkml:trace contextRef="#ctx0" brushRef="#br1" timeOffset="-76132.541">24499 5911 68 0,'0'0'0'15,"3"5"0"-15,5 0 0 0,-3-3 0 16,3-2 0-16,0 0 0 16,3 0 0-16,-1 3 0 15,1 0 1-15,-1 7 0 16,4 8 0-16,-1 5 0 15,-3 6 0-15,-2 4 0 16,0 6 0-16,-2 2 1 16,2 1 0-16,-1-11 1 15,-1-8-2-15,-4-7 1 16,-2-9 0-16,-2-2 0 16,-1-2-1-16,3-3 1 15,0 0-1-15,0 0 0 16,-5-5 0-16,0 2 1 15,-3-2-1-15,8-10 0 16,-3-6 0-16,6-7 0 16,5-11 0-16,5 0 0 15,3-2-1-15,2 4 1 16,3 4-1-16,-2 10 1 16,-6 7-1-16,3 8 0 15,-6 6 0-15,4 10 0 0,-4 4 0 16,-2 4 0-16,5 5 0 15,-2-3 0-15,2 0 0 16,0-3 0-16,1 1 0 16,-1-6 0-16,-3-5 0 15,4-2 0-15,-1-3 0 16,0-3 0-16,-2-4 0 16,-3-1 0-16,-1 0 0 0,-1 0 1 15,-1 3-1-15,-2-5 1 16,2-1-1-16,-2-1 0 15,-1-1 0-15,-2-3 1 16,-2 1-1-16,-1 2 1 16,-2 2-1-16,2 4 1 15,-2 4-1-15,-1 3 1 16,-1 5 0-16,-7 11 0 16,-4 4 0-16,-1 11 1 15,-4 6 0-15,9 4 0 16,6 5 0-16,8-9 0 15,0-4-1-15,0-10 1 16,8-10-1-16,8 3 0 16,0-6 0-16,3 1 0 15,10-6-1-15,-8 0 1 16,5-5-1-16,3-3 1 16,3-2-2-16,-3 0 1 0,-2 0-96 15</inkml:trace>
  <inkml:trace contextRef="#ctx0" brushRef="#br1" timeOffset="-75476.541">25399 5934 79 0,'0'0'2'0,"0"0"0"15,-10 8-1-15,-4-11 1 16,-4-2 1-16,2 0 1 16,0-1-1-16,0 9 0 15,-2 2 1-15,2 11 0 16,-5 10-1-16,-1 12 0 15,2 11-1-15,12 1 1 16,-1 1-1-16,6-12 0 16,6-8 0-16,2-10 0 15,3-11-1-15,4-5 1 16,0-5-1-16,10 0 0 16,4-2 0-16,-2-19 1 15,3-10-1-15,-6-8 1 16,-3-7-1-16,-5 9 0 0,-5 4-1 15,-2 10 1-15,-4 10-1 16,-2 5 0-16,0 5 0 16,-2 16 0-16,-9 13 0 15,8 23 0-15,1 18 0 16,2 1 0-16,2 7 0 16,-2-3 0-16,-2-2 0 0,4 2 0 15,4 3 1-15,-4-13 0 16,-2-8 0-16,-5-10 0 15,-3-8 0-15,-10-20 0 16,-9-16 1-16,-7-10 0 16,-8-16 1-16,-3-8 0 15,-1-12-2-15,3-11 1 16,4-13-2-16,28 11 0 16,27 2 0-16,5 10 0 15,11 8-8-15,-6 14 1 16,-2 9-34-16,8 11 0 15,1 0-2-15</inkml:trace>
  <inkml:trace contextRef="#ctx0" brushRef="#br1" timeOffset="-74638.541">24068 5745 76 0,'0'0'0'16,"0"0"0"-16,6 0 0 15,-6 0 0-15,0 0 1 0,0 0 1 16,0 0 1-16,8 0 0 15,5 0-1-15,5 0 0 16,9-2-1-16,-1-1 1 16,1 0-1-16,7 1 1 15,3 2-1-15,5 2 1 16,11 1-1-16,-18 0 1 16,-1-1-1-16,-10-2 1 15,-11 0-1-15,-5-2 0 16,3-4-1-16,-6 4 1 15,0-3-1-15,-5 5 1 16,5-6-1-16,-5 6 1 16,0 0-1-16,0 0 1 15,0 0-1-15,0 0 1 16,0 0-1-16,0 0 0 16,0 0 0-16,0 0 0 15,0 0-80-15</inkml:trace>
  <inkml:trace contextRef="#ctx0" brushRef="#br1" timeOffset="17287.459">24531 6851 57 0,'0'0'3'0,"0"0"0"16,0 0-2-16,0 0 1 15,0 0 0-15,0 0 1 16,0 0-1-16,0 0 0 15,0 0-1-15,0 0 1 16,0 0 1-16,0 0 0 16,0 0-1-16,0 0 0 15,3 26 0-15,-3 0 1 16,0 5-1-16,0 8 1 16,-3 5 0-16,0 0 0 15,-2 2-1-15,5-10 1 0,-2-7-2 16,2-9 1-16,0-4-1 15,0-3 1-15,0-3-1 16,0 6 1-16,2-1-1 16,3 19 1-16,3 12-1 15,0-4 0-15,0-4 0 16,0-4 0-16,-5-8 0 16,-3-8 0-16,0-5 0 15,0-5 0-15,0-6-1 0,-3 3 1 16,1-2-1-16,2-3 1 15,-6 5 0-15,6-5 0 16,-2-5-1-16,2 5 1 16,0-8-1-16,0 3 1 15,-3-3-1-15,0 3 1 16,1 0-1-16,-1 0 1 16,3 0-1-16,0-3 0 15,-3-2 0-15,6-9 0 16,0-4-9-16,5-5 1 15,5-8-34-15,3 7 1 16,0 1 17-16</inkml:trace>
  <inkml:trace contextRef="#ctx0" brushRef="#br1" timeOffset="17692.459">24304 7340 69 0,'0'0'1'0,"2"0"1"16,6 0-1-16,0 5 0 15,0 3 0-15,3-1 0 16,-1 4 0-16,4-1 0 16,7 3 0-16,-3 2 1 15,3 1-1-15,-2 2 1 16,2 0-1-16,-5 0 0 15,-6-2 0-15,-2-3 0 16,-5-6 0-16,2 1 0 16,-2-3 0-16,-3-5 0 15,0 0-67-15</inkml:trace>
  <inkml:trace contextRef="#ctx0" brushRef="#br1" timeOffset="17962.459">24658 7355 69 0,'0'0'1'0,"-18"26"0"15,-6 18-1-15,3-5 1 16,-3 2 0-16,5-7 0 16,6-8 0-16,5-8 1 15,0-11-1-15,8-1 0 16,-2-1-57-16</inkml:trace>
  <inkml:trace contextRef="#ctx0" brushRef="#br2" timeOffset="25753.459">23529 7916 45 0,'0'0'1'0,"0"0"1"16,5 5-1-16,-5-5 0 15,3 5 2-15,-3-5 0 16,0 0 2-16,0 0 0 15,0 0-3-15,0 0 1 16,5 0 0-16,1 0 0 16,9 0-2-16,9-2 1 15,8-3-1-15,2-1 1 16,6 1-1-16,0-2 0 16,-1-1 0-16,-4 0 0 15,-6 0-1-15,-5 3 1 16,-11 3-1-16,3 2 1 15,-11 2-1-15,0 1 0 16,-2-3 0-16,-3 0 0 16,0 0 0-16,0 0 1 0,0 0-1 15,0 0 1-15,0 0-1 16,0 0 1-16,0 0-1 16,-5 2 1-16,-3 1-1 15,-3-1 0-15,1 1 0 16,-1 0 1-16,3-3-1 15,-3 2 0-15,1-2 0 16,-1 3 0-16,1-3 0 0,2 2 0 16,0-2 0-16,3 3 0 15,-1-3 0-15,1 3 0 16,2-1 0-16,1 6 0 16,-4 0 1-16,1 10 0 15,0 8 0-15,2 2 1 16,1 3-1-16,2 0 1 15,0 0-1-15,2 0 1 16,1 0-1-16,-1-8 0 16,4-5 0-16,-4-5 1 15,-2-8-1-15,0 1 1 16,0-1-1-16,0-5 0 16,0 0-1-16,0 0 1 15,0 0-1-15,0 0 1 16,0 0-85-16</inkml:trace>
  <inkml:trace contextRef="#ctx0" brushRef="#br2" timeOffset="27152.459">24238 7893 55 0,'0'0'1'0,"-6"2"1"16,-2 1-1-16,-5 0 0 15,-8 2-1-15,5 0 1 16,0-3 0-16,-2 4 1 16,-3-1 0-16,5 0 1 15,0 3-2-15,0-1 1 16,3-1 0-16,0 1 0 0,2 1 0 16,1 5 0-16,-4 0 0 15,6 5 0-15,0 5-1 16,8 8 1-16,3 8-1 15,2-3 0-15,1 0 1 16,2-7 0-16,0-8-1 16,-1-3 0-16,1-8 0 0,8 0 1 15,3-2-1-15,-3-3 0 16,2-2 0-16,-2-1 0 16,0-2-1-16,0 0 1 15,-3 0-1-15,0 0 1 16,-2 0-1-16,-6-2 1 15,6-6-1-15,-3-5 1 16,-1-5-1-16,1 3 1 16,0-4-1-16,-2 4 1 15,-1-1-1-15,-2 4 1 16,-6-1-1-16,3 2 0 16,-3 4 0-16,1 1 1 15,-1 1-1-15,3 5 0 16,-5-5 0-16,5 5 0 15,-6-3 0-15,6 3 0 16,-5 0 0-16,5 0 0 16,0 0 0-16,0 0 0 15,0 0 0-15,0 0 0 16,0 0 0-16,0 0 0 0,0 6 0 16,0-6 0-16,0 5 0 15,0-5 0-15,0 5 0 16,0-5 0-16,0 0 0 15,0 0 0-15,0 0 0 16,0 0 0-16,0 0 0 16,0 0 0-16,0 0 0 15,0 0 0-15,0 0 0 0,0 0 0 16,0 0 0-16,0 0 0 16,0 0 0-16,0 0 0 15,0 0 0-15,0 0 0 16,0 0 0-16,0 0 0 15,0 0 0-15,0 0 0 16,0 0 0-16,0 0 0 16,0 0 0-16,0 0 0 15,0 0 0-15,0 0 0 16,0 0 0-16,0 0 0 16,5 0 0-16,3 0 0 15,0-3 0-15,8-2 0 16,3-3 0-16,2 1 0 15,0-1 0-15,5 0 0 16,1 3 0-16,-3 0 0 16,-6 2 0-16,-2 1 0 15,-8 2 0-15,2 0 0 16,-7 0 0-16,0 5 0 16,-6 3 0-16,0 2 0 0,-2 5 0 15,0 1 0-15,0 2 0 16,-1 3 0-16,4-1 0 15,-1 1 0-15,0 0 0 16,3-3 0-16,0 0 0 16,0-5 0-16,3-3 0 15,0-2 0-15,-3-5 0 16,0-3 0-16,2 5 0 0,-2-5 0 16,3 5 0-1,-3-5 0-15,3 5 0 0,-3-5 1 16,0 0-1-16,0 0 0 15,0 0-80-15</inkml:trace>
  <inkml:trace contextRef="#ctx0" brushRef="#br2" timeOffset="27588.459">24690 7988 65 0,'0'0'2'16,"-3"31"0"-16,0 21-1 15,3 0 0-15,0 7 1 16,0-20 0-16,3-11 0 16,0-7 0-16,2-11 0 15,0 3 0-15,-2-5 0 0,2 0 0 16,-2-6 0-16,-3-2 0 15,5 0-1-15,-5 0 1 16,0 0-1-16,0 0 0 16,-2-5-1-16,-6-8 0 15,-3-10-2-15,-2-11 1 16,0 1-65-16</inkml:trace>
  <inkml:trace contextRef="#ctx0" brushRef="#br2" timeOffset="27770.459">24690 7906 48 0,'0'0'0'0,"24"-5"0"16,18-3 0-16,-10-3 0 16,-1 1 0-16,-7 5 0 0,-5 2 0 15,-4 6 1-15,1 2-1 16,-5 0 1-16,-1 0-35 15</inkml:trace>
  <inkml:trace contextRef="#ctx0" brushRef="#br2" timeOffset="27977.459">24732 8112 50 0,'5'0'-1'0,"19"-2"1"16,0-1-33-16</inkml:trace>
  <inkml:trace contextRef="#ctx0" brushRef="#br2" timeOffset="28444.459">24975 8141 64 0,'0'0'0'0,"11"-3"0"16,13-4 0-16,2 1 0 15,3-1 0-15,-2 1 0 16,-1-1 0-16,-5 2 0 16,-8-1 0-16,3 4 0 15,-3-1-45-15</inkml:trace>
  <inkml:trace contextRef="#ctx0" brushRef="#br2" timeOffset="29524.459">25357 7968 67 0,'0'0'2'0,"11"28"0"16,4 21-1-16,-4-5 0 15,-6 0 3-15,3 3 0 16,-2-1-1-16,-1-12 1 15,-3-11-2-15,-2 0 0 16,0-5 0-16,6-5 1 16,-4-2-2-16,4-6 1 15,-1-3-1-15,0 1 1 16,-2-3-1-16,-3 0 0 16,0 0 0-16,0 0 0 15,0 0 0-15,0 0 1 16,0 0-1-16,0 0 0 15,-5-5-1-15,-3-6 1 16,-6-4-1-16,7-3 1 0,-7-3-1 16,4-5 0-16,-4-7 0 15,4-6 0-15,-1-8 0 16,6 11 0-16,-3 5 0 16,8 3 0-16,0 2 0 15,0 3 0-15,0 2 0 16,0 3 0-16,5 0 0 0,1 0 0 15,-1 2 0-15,0 1 0 16,1 2 0-16,-4 0 0 16,6 3 0-16,-3 2 0 15,3 3 0-15,6-1 0 16,1 1 0-16,1 3 0 16,-2-1-1-16,-1 3 1 15,0 3-1-15,3 2 1 16,0 0 0-16,0 5 0 15,-3 1 0-15,-5-1 0 16,-3 0 0-16,-2 3 0 16,-1 3 0-16,-4-1 0 15,-4 1 0-15,-12 5 0 16,-3-1 0-16,-3 1 0 16,-3-3 0-16,4-5 0 15,-6-3 0-15,7-5 0 16,4-2 0-16,7-3 0 0,3 0 0 15,3 0 0 1,2-3 0-16,3 3 0 0,0-7 0 16,8 4 0-16,3-2 0 15,2 2 0-15,8 3 0 16,6 0 0-16,2 0 0 16,0 3 0-16,0 0 0 15,3 4 0-15,5 4 0 16,-11-1 0-16,-10-2 0 0,-3 5 0 15,-13 5 0-15,-5 2 0 16,-11 4-1-16,-8-4 1 16,-7 1 0-16,4-6 0 15,1-2 0-15,2-5 0 16,3-3 0-16,0-2 0 16,2-3 0-16,3 0 0 15,6-3 0-15,2 3 0 16,5 0 0-16,3 0 0 15,0 0-80-15</inkml:trace>
  <inkml:trace contextRef="#ctx0" brushRef="#br1" timeOffset="51006.459">24436 8715 56 0,'0'0'2'0,"0"0"0"15,3-6-2-15,-3 6 1 16,0-5 0-16,0 5 0 16,0 0 0-16,0 0 1 15,0 0-1-15,0 0 0 16,0 0 0-16,0 0 0 15,0 0 0-15,0 5 0 16,-3 1 0-16,0 4 0 16,-2 5 0-16,2 9 0 15,1 7 0-15,2 0 0 16,0 2 0-16,0 1 0 16,2-3 0-16,1-3 1 15,-3-4-1-15,3-1 1 0,-3-5-1 16,2 3 1-1,-2-3-1-15,3 0 0 0,-3-3 0 16,0 1 1-16,0-1-1 16,-3 1 1-16,1-3-1 15,-1 2 0-15,0-2-1 16,3 3 1-16,0-3-1 16,0-3 1-16,0-2-1 15,0-3 1-15,0 0-1 16,0 0 1-16,0-2-1 0,0 2 1 15,0 0-1-15,0 0 1 16,0 3-1-16,0 0 1 16,0-3-1-16,0 0 1 15,0-2-1-15,0-3 1 16,0 5 0-16,0-5 1 16,0 0-1-16,0 0 1 15,0-5-1-15,0 0 0 16,0-1-85-16</inkml:trace>
  <inkml:trace contextRef="#ctx0" brushRef="#br1" timeOffset="51459.459">24248 9177 49 0,'0'0'3'0,"6"5"0"15,4 1-3-15,-2-1 1 16,3 2-1-16,-3 1 1 15,-3 0-1-15,3 0 1 16,-6 2 0-16,9-2 0 16,-3 0 0-16,0-3 1 15,0-3-2-15,2 1 1 16,1 0-46-16</inkml:trace>
  <inkml:trace contextRef="#ctx0" brushRef="#br1" timeOffset="51818.459">24515 9208 68 0,'0'0'1'0,"-16"18"0"15,-10 11-1-15,7-9 1 16,1-4-1-16,5-3 1 15,5-5 0-15,3-1 0 16,2-4 0-16,3-3 0 16,0 0-1-16,0 0 1 15,0 0-55-15</inkml:trace>
  <inkml:trace contextRef="#ctx0" brushRef="#br4" timeOffset="69804.459">24616 9862 37 0,'0'0'0'0,"0"0"0"16,0 8 0-16,0-8 0 15,-8 5 0-15,0-5 0 16,0 0 2-16,-3 0 0 15,-5-3-1-15,3 3 1 16,-3-2 0-16,3 2 1 16,-3 0-2-16,0 0 1 15,-2 2-1-15,5 1 0 16,-6-3 0-16,-2 3 0 16,0-3 1-16,0 2 0 15,-3 3-1-15,3 1 1 16,0 1-1-16,0 1 1 15,-1 2 0-15,4 1 0 16,2 2-1-16,0 0 1 16,-5 2-1-16,10 1 1 0,1-1-1 15,2 3 0-15,5 0-1 16,1 11 1-16,2 7 0 16,0-8 1-16,-3 1-1 15,3-9 1-15,-3-2-1 16,3-5 0-16,3-2 0 15,0-1 0-15,-1 0 0 0,1 1 0 16,2-3-1-16,0-1 1 16,1-2-1-16,2 3 1 15,2 0-1-15,1 0 1 16,-3-1-1-16,2 1 1 16,-2 3-1-16,8-1 1 15,8-2-1-15,-3-1 0 16,-2 1 0-16,-4 0 1 15,7-3-1-15,-1 0 0 16,3-2 0-16,-3-1 1 16,0-2-1-16,0 0 1 15,0-2-1-15,0 2 1 16,3 0-1-16,-3 0 0 16,-2 0 0-16,-3 0 1 15,-1 0-1-15,-1-3 1 16,-4 1-1-16,1-4 0 15,-1 1 0-15,4 0 1 16,2-3-1-16,-3 1 0 0,3-1 0 16,-3-2 1-16,3-1-1 15,-3-4 1-15,3-6-1 16,-6 0 0-16,-2 1 0 16,-2-1 0-16,-4 3 0 15,1 2 0-15,-3 1 0 16,0-3 0-16,0-3 0 15,0 3 0-15,0-3 0 0,0 3 0 16,-3 3 0-16,1 2 0 16,-1 3 0-16,0-1 0 15,1 1 0-15,-9-3 0 16,3 0 0-16,-5 0 0 16,-3 3 0-16,-2-3 0 15,-1 0 0-15,-2 0 0 16,0 0 0-16,5 5 0 15,0 1 0-15,3 1 0 16,2 1 0-16,1 3 0 16,-1-1-75-16</inkml:trace>
  <inkml:trace contextRef="#ctx0" brushRef="#br4" timeOffset="71695.459">24018 9766 45 0,'0'0'1'0,"0"0"1"0,0 6-1 16,0-6 0-16,-8 2 1 16,8-2 1-16,-2 0-2 15,2 0 1-15,0 0 0 16,0 0 1-16,0 0-1 15,0 0 1-15,-6-5-2 16,1 0 1-16,-3-5-1 16,0-1 0-16,0-2 0 0,0 0 0 15,3 0 0-15,0 3 1 16,-3 0-1-16,3 2 0 16,2 0-1-16,0 1 1 15,-2-1-1-15,5 0 1 16,0 3-1-16,0 0 1 15,-3 0-1-15,3-1 1 16,3 4-1-16,-3 2 0 16,8 0 0-16,0 2 0 15,0 4 0-15,0-1 0 16,0 0 0-16,7 5 1 16,7 3-1-16,-1 0 1 15,0-3-1-15,0 1 1 16,-2-4-1-16,2 1 1 15,3-3 0-15,-3-2 0 16,-3 0 0-16,-2-3 0 16,-8 0 0-16,5 0 0 15,-5-3-1-15,0 0 1 0,0-2-1 16,0 0 1-16,0-3-1 16,2 1 0-16,1-4 0 15,0 1 1-15,2-3-1 16,-3 3 1-16,1 2-1 15,-3 3 0-15,0 0 0 0,0-1 0 16,2 1 0 0,4 0 1-16,-1 0-1 0,0 0 0 15,3-1 0-15,-3 1 0 16,-2 0 0-16,-1 3 0 16,-2-1 0-16,0 3 0 15,0 0 0-15,0 0 0 16,-3 3 0-16,3 2 0 15,-3 0 0-15,1 0 0 16,-1 0 0-16,0 0 0 16,-2 3 0-16,0 0 0 15,-1 0 0-15,1-1 0 16,0 4 0-16,-1-1 0 16,3-2 0-16,-2 0 0 15,0-1 0-15,-1-1 0 16,1-1 0-16,2 0 0 15,1-3 0-15,4 1 1 16,6 0-1-16,3-1 1 16,-4-2-1-16,7 3 0 15,-4-3 0-15,1 2 0 16,-4-2 0-16,12-2 0 0,2-6 0 16,0 3 0-16,0-3 0 15,-2 3 1-15,-12 0-1 16,9-3 0-16,5-2 0 15,-5 2 0-15,-5 0 0 16,-1 6 0-16,-7-1 0 16,-3 3 0-16,-3 3 0 15,-5-3 0-15,5 7 0 0,-2-1 0 16,-3 1 0-16,0 4 0 16,-3-1 0-16,1 3 0 15,-1 0 0-15,0 0 0 16,1 2 0-16,-1-2 0 15,3-3 0-15,0-2 0 16,0 0 0-16,3 0 0 16,-1-3 0-16,1 0 0 15,0-2 0-15,2 2 0 16,3 0 0-16,5 0 0 16,0 3 0-16,6-3 0 15,5 0 0-15,5-5 1 16,8-2-1-16,-3-1 1 15,0 1-1-15,-1 2 0 16,-4 0 0-16,-10 2 0 16,-6 3 0-16,-5 3 0 15,-8 2 0-15,-8 6 0 16,-8 2 0-16,-2 0 0 0,-7 0 0 16,-3 5 0-16,-10 6 0 15,9-6 0-15,5-5 0 16,5 0 0-16,3-5 0 15,6 0 0-15,5-5 0 16,10 2 0-16,5-2 0 16,6 2 0-16,3-2 0 15,-1 2 0-15,-2 3 0 0,3 0 0 16,-4 3 0-16,-1 2 0 16,-5 2 0-16,-5 1 0 15,-8 2 0-15,-3-2 0 16,-9-3 0-16,3-2 0 15,-3-3 0-15,6-3 0 16,-1-5 0-16,3 0 1 16,3 0-1-16,0 1 0 15,-1-1-75-15</inkml:trace>
  <inkml:trace contextRef="#ctx0" brushRef="#br4" timeOffset="73813.459">23942 9839 55 0,'0'0'0'0,"-6"5"1"16,-2 5-1-16,-2-2 1 16,-6 2 2-16,8-2 0 0,-5-3-2 15,2 1 1-15,3-4-1 16,0 3 0-16,-2-2 0 15,4 2 0-15,1 3 0 16,0-3 0-16,0 0 0 16,2 0 0-16,3-2 0 15,0-3 0-15,11 5 0 16,2-2 0-16,5-1-1 16,1 3 1-16,-1 1-1 0,1-1 1 15,-6 2-1-15,3 1 1 16,-8 0-1-16,-6 5 1 15,-7 2-1-15,-11 9 0 16,-10 7 0-16,-1-3 1 16,-4-2-1-16,2-3 0 15,7-2 0-15,1-8 1 16,5-5 0-16,6-1 0 16,5-4-1-16,5-3 1 15,-6 2 0-15,6-2 0 16,3 6 0-16,5 1 0 15,2 4 0-15,9-1 0 16,-1 0-1-16,4-2 1 16,-1 0-1-16,-3-3 1 15,-2 0-1-15,-5 0 1 16,-3-2-1-16,-8 5 0 16,-8 5 0-16,-8 5 0 15,-5 2 0-15,-8 4 0 0,-1-1 0 16,7 0 0-16,-6-2 0 15,10-6 0-15,3-2 0 16,6-2 1-16,4-6-1 16,12 0 1-16,4-2 0 15,11-3 0-15,8-6-1 16,6 1 1-16,7-2-1 0,-10 1 1 16,-3 1-1-16,-5 5 1 15,-6 0-1-15,-5 3 0 16,-5 2 0-16,-5 3 0 15,-3 5 0-15,-8 7 0 16,-5 9 0-16,2-6 0 16,1-2 0-16,4-3 0 15,4-3 0-15,2-2 0 16,2-2 0-16,4-4 0 16,2 1 0-16,10-3 1 15,6-2-1-15,5-6 1 16,5-2 0-16,-2-5 1 15,3-6-1-15,-4 1 0 16,-2-1 0-16,-8 6 0 16,-5-1-1-16,-2 6 0 15,-6 3 0-15,-1-1 0 16,1 3 0-16,-2 3 0 16,-1 4 0-16,-2 1 0 15,-1 3 0-15,1-1 0 0,0 0 0 16,-1-2 0-16,-2 0 0 15,5-3 0-15,-5-2 0 16,0-3 0-16,0 0 0 16,0 0 0-16,8-3 0 15,6-2 1-15,1 0-1 16,7-1 0-16,1-1 0 16,-1 1 0-16,-4 1 0 15,-2 3 0-15,-5 2 0 0,-1 0 0 16,-2 2 0-16,0 1 0 15,0 2 0-15,5 0 0 16,0 0 0-16,1 1 0 16,1-1 0-16,-4 0 0 15,0-2 0-15,-1-1 0 16,-2 1 0-16,0-1 0 16,-3-2 0-16,6 0 0 15,-3 0 0-15,2 0 0 16,1-2 0-16,-1-3 0 15,4-1 0-15,-1-1 1 16,-2-4-1-16,-4 1 1 16,1-3-1-16,-2 3 1 15,-6 2-1-15,0 3 0 16,0 0 0-16,0 5 0 16,0-6 0-16,8 6 0 15,-3 3 0-15,8 0 0 16,3-1 0-16,0 1 0 0,10-3 0 15,3 0 0-15,8-3 0 16,-8 3 0-16,-2 0 0 16,-6 0 0-16,-8 3-1 15,-2-1 1-15,-6 3-1 16,3 3 1-16,-3 0 0 16,1 0 0-16,-6-3 0 0,0-5 0 15,5 5 0-15,-5-5 0 16,0 0 0-16,-5-5 0 15,5-3 0-15,-6-2 0 16,1-3 0-16,0 0 1 16,-3 0-1-16,3 3 1 15,2 2-1-15,0 3 0 16,3 0 0-16,0 5 0 16,0 0 0-16,13 2 0 15,9 3 0-15,7 1 0 16,10-1 0-16,-4 0 0 15,-4-3 0-15,-1 1 0 16,-7-3 0-16,-4 0 0 16,-9 0 0-16,1 0 0 15,-6-3 0-15,-5-4 0 16,-8-4 0-16,-2-4 0 16,-3-3 0-16,-3 0 0 15,-3 0 0-15,3 5 0 16,-2 2 0-16,5 4 0 0,2 4 0 15,3 0 0-15,5 3 0 16,3 0 0-16,0 0 0 16,11 0 0-16,5 0-84 15</inkml:trace>
  <inkml:trace contextRef="#ctx0" brushRef="#br4" timeOffset="75855.459">25656 10100 47 0,'0'0'1'0,"0"0"1"16,0 0-1-16,0 0 0 16,-6 0 0-16,-1 0 1 15,-4-3-1-15,0 1 1 16,-2-1 0-16,0 3 0 15,0 0-1-15,-11 10 1 16,-5 9 1-16,8-4 0 16,0 1-2-16,2-1 1 0,6 3 0 15,2-5 1-15,1 0-2 16,-4-3 1-16,7 1-1 16,-1-1 0-16,2-2 0 15,1 2 0-15,-3 3-1 16,3 0 1-16,2-3 0 15,0 3 0-15,-2 3 0 0,3-3 0 16,-1-3 0-16,0-2 0 16,3-1 0-16,0 4 0 15,0-1 0-15,3 6 0 16,0-1 0-16,-1 1 0 16,3-1 0-16,1 1 0 15,-1-3 0-15,6-3 0 16,-1 0-1-16,1-2 1 15,-1-3 0-15,19 3 0 16,6 2-1-16,-3-2 1 16,-3-3-1-16,2-2 1 15,1-1-1-15,5 1 1 16,-3-3-1-16,-2-3 1 16,-5 1-1-16,-6-1 1 15,-5 1 0-15,2-1 0 16,1-2 0-16,-1-3 0 15,-2-2-1-15,-3-3 1 16,0 0 0-16,-2 0 0 16,-3 0-1-16,-3 0 1 0,-5-2-1 15,0-3 1-15,-2-1-1 16,-4-4 0-16,-2-3 0 16,3 6 0-16,0 2 0 15,0 0 0-15,-6-1 0 16,3 4 0-16,0-1 0 15,-5-2 0-15,-8-2 0 16,5 2 0-16,-8-1 0 16,3 9 0-16,0 2 0 0,0 1 0 15,-1 1 0-15,7 1 0 16,1-2 0-16,1 1 0 16,5 1-87-16</inkml:trace>
  <inkml:trace contextRef="#ctx0" brushRef="#br4" timeOffset="78001.459">25592 9870 58 0,'0'0'1'0,"3"5"1"16,2 0-1-16,-2 0 0 16,0 3 1-16,-1-3 1 15,-2-2-1-15,0-3 0 16,5-5 1-16,3-3 1 16,3-5-3-16,0-2 1 15,2-4-1-15,5-4 1 16,3-5-1-16,3 4 0 15,0 4-1-15,-6 4 1 16,-4 6-1-16,-6 5 0 16,2 2 0-16,-4 8 0 15,-1 3 0-15,-5 10 0 16,0 8 0-16,0 0 0 16,0 2 0-16,0-4 0 15,0-6 0-15,5-3 0 16,-2-4 0-16,2-4 0 15,3-2 0-15,0-2 0 16,8-6 1-16,-3 1 0 16,8-6 0-16,6 0 0 15,-4-2-1-15,4 2 1 0,-1-2-1 16,-2 5 1-16,-5 2-1 16,-1 6 0-16,-10 2 0 15,-3 8 0-15,-7 8 0 16,-9 4 0-16,-7 4 0 15,2-3 0-15,-6-1 0 16,12-4 0-16,-3-5 0 16,7-3 0-16,4-6 0 15,4 1 1-15,14-5 0 0,5-3 0 16,14-5 0-16,2 2 0 16,5-2-1-16,-8 2 1 15,-2 1-1-15,-8 4 1 16,-11 3-1-16,0 6 0 15,-7 2 0-15,-14 20 0 16,-11 16 0-16,3-7 0 16,-7-4 0-16,1-4 0 15,1-8 0-15,3-8 0 16,10-8 0-16,3-2 0 16,5-8 0-16,5 3 0 15,3-1 0-15,10 1 1 16,6 2-1-16,-3 0 1 15,0-2-1-15,-5 2 0 16,-2-3 0-16,-4 6 0 16,-5 0 0-16,3 2 0 15,-2 3 0-15,-6 3 0 0,-6 4 0 16,-4 1 0-16,-9 2 0 16,6-2 0-16,-3 0 0 15,0-3 0-15,3-3 0 16,2-2 0-16,6-5 0 15,0 0 0-15,2-3 0 16,-2 0 0-16,5-2 0 16,5 2 0-16,-2 3 0 15,5-1 0-15,0 4 0 0,2-1 0 16,1 3 0-16,-3 0 0 16,-3 0 0-16,3 2 0 15,-5 1 0-15,-6-1 0 16,-5 3 0-16,-5 0 0 15,-6 1 0-15,1-4 0 16,2-5 0-16,-5-2 0 16,0-5 0-16,0-1 0 15,2-2 0-15,1-2 1 16,7-1-1-16,-8 1 1 16,6 2-1-16,-3 0 0 15,6 0 0-15,-1 0 0 16,9 2 0-16,-4 1 0 15,1 2 0-15,2 8 0 16,3 2 0-16,0 1 0 16,0-1 0-16,0 9 0 15,3 1 0-15,0-4 0 16,-3-3 0-16,-3-2 0 0,0-6 0 16,-5 0 0-16,-5-4 0 15,-8-1 0-15,-11-5 0 16,1-3 0-16,-6-2 0 15,0-8 1-15,8-8-1 16,2-10 1-16,3-7-1 16,8 7 1-16,3 5-1 15,3 8 1-15,4 7-1 16,-2 6 0-16,3 3 0 0,-3 7 0 16,-5 3 0-16,2 10 0 15,-2 7 0-15,5-1 0 16,0 2 0-16,-2-6 0 15,7-2 0-15,-2-5 0 16,-3-2 0-16,0-4 0 16,0 1 0-16,-8 0 0 15,-2-3 0-15,-3 0 0 16,-3-2 0-16,3-3 0 16,-1 0 0-16,-1-8 0 15,-4-2 0-15,6-6 1 16,5-7-1-16,6-13 1 15,4-13-1-15,4 12 1 16,4 4-1-16,-2 10 0 16,0 4 0-16,0 7 0 15,0 6 0-15,0 6 0 16,-5-2 0-16,-8 10 0 0,2 7 0 16,-2-2 0-16,-1 2 0 15,2-2 0-15,4 0 0 16,1-2 0-16,2-6 0 15,-6 0 0-15,6 0 0 16,-5-2 0-16,-4-1 0 16,4 4 0-16,-9-1 0 15,3 0 0-15,-2 0 0 16,2-2 0-16,0-1 0 0,3-4 0 16,5-6 0-16,0-13 0 15,0-10 0-15,3-2 0 16,5-4 0-16,0 4 0 15,0-1 0-15,0 11 0 16,0 5 0-16,0 5 0 16,-3 8 0-16,-2 0 0 15,-3 5 0-15,0 0 0 16,-2 0 0-16,2 0 0 16,-3 2 0-16,3 1 0 15,0-3 0-15,3 0 0 16,0 0 0-16,-1 0 0 15,4-3 0-15,2 3 0 16,-8-5 0-16,8 5 1 16,-8-5-1-16,3 2 0 15,-1 3 0-15,1 0 0 16,0-2 0-16,5 2 0 0,-6-8 0 16,6 0 0-1,0 0 0-15,6-2 0 0,-1 0-81 16</inkml:trace>
  <inkml:trace contextRef="#ctx0" brushRef="#br4" timeOffset="78872.459">25129 10074 54 0,'0'0'1'15,"0"0"1"-15,5 3-1 16,0-1 0-16,0-2 1 15,3 3 0-15,0-3 0 16,6 2 0-16,1-2 0 16,4 6 0-16,-1-1-1 15,-1 2 1-15,-1 1-1 16,-3 0 0-16,-5 2-1 0,-2-2 1 16,-4 0 0-1,-2-8 0-15,0 0 0 0,-5-8 0 16,-3-2-1-16,0-6 1 15,-2-7 0-15,-4 0 0 16,1-6-1-16,3 6 1 16,-2 2-1-16,8 6 0 15,-3 4 0-15,5 4 0 16,2 4 0-16,0 3 0 16,9-2 0-16,-1 2 0 15,4 0 0-15,7 0 0 16,8 2 0-16,-6 1 0 15,8 2 0-15,-8 0 0 16,-2 0 0-16,-9 0 0 16,-2 1 0-16,-3-1 0 15,-2 0 0-15,-3 0 0 16,-3-2 0-16,3-3 0 16,-5 2 0-16,5-2 1 15,-8-8-1-15,6-2 0 0,-4-5 0 16,4-3 0-16,-1-6 0 15,0 4 0-15,3-1 0 16,0 5 0-16,-2 4 0 16,2 1 0-16,-3 6 0 15,3 5 0-15,0 0 0 16,11 8 0-16,7 5 0 16,1-3 0-16,-1 3 0 15,3-3 0-15,0 1-61 0</inkml:trace>
  <inkml:trace contextRef="#ctx0" brushRef="#br4" timeOffset="80014.459">25473 9932 48 0,'0'0'0'0,"0"0"0"16,0 0 0-16,0 0 0 15,0 0 0-15,0 0 0 16,0 0 0-16,0 0 0 16,0 0 2-16,0 0 0 15,-29 0-1-15,11 0 0 16,-1 0-1-16,3 0 1 15,3 0-1-15,3 0 1 16,4 0 0-16,6 0 0 16,-5-5 0-16,8 0 0 15,-1-3 0-15,4 0 1 16,-4-2-1-16,6 2 0 16,-3-2-1-16,1 4 1 15,-1 1 0-15,0 3 0 16,-5-1 0-16,0 3 0 15,0 0-1-15,0 0 1 16,11 0-1-16,-6 3 1 0,0-1-1 16,9 6 1-16,-4 2-1 15,1 1 1-15,-3-1 0 16,0 0 1-16,0 1 0 16,0-1 0-16,2 0-1 15,1-2 1-15,-3-3-2 0,5-2 1 16,0-1-61-16</inkml:trace>
  <inkml:trace contextRef="#ctx0" brushRef="#br4" timeOffset="81319.459">25394 9953 69 0,'0'0'0'0,"0"0"0"15,0 0 0-15,0 0 0 16,0 0 0-16,0 0 0 16,0 0 1-16,0 0 1 15,0 0-1-15,0 0 0 16,0 0-1-16,0 0 1 15,0 0-1-15,0 0 1 16,0 0-1-16,0 0 0 16,0 0 0-16,0 0 1 15,11-34-1-15,-6 13 0 0,3 1 0 16,-6 4 1-16,4 1-1 16,-4 4 1-16,-2 4-1 15,0 1 1-15,0 4-1 16,0 2 1-16,0 0-1 15,0 0 1-15,0 0-1 0,0 0 1 16,0 0-1-16,6 2 0 16,-1 1 0-16,3 2 0 15,2 0 0-15,1 3 0 16,-3 2 0-16,0 1 1 16,0 2 0-16,-3 0 0 15,0-3 0-15,1 0 0 16,-1 1-1-16,6-4 1 15,-1-2 0-15,3-2 1 16,-2 0-1-16,2-1 0 16,-2 1-2-16,-6-1 1 15,0 1-66-15</inkml:trace>
  <inkml:trace contextRef="#ctx0" brushRef="#br4" timeOffset="86545.459">22480 10376 65 0,'0'0'1'15,"0"0"1"-15,42-49-2 16,-13 16 1-16,8-6-1 16,-5 3 1-16,-1-3-1 0,-2 5 1 15,-5 1-1-15,0 4 1 16,-3 1 0-16,-2 2 0 15,-6 3 0-15,0 2 0 16,0 0 0-16,1 1 0 16,-4 2 0-16,3-3 0 15,-2-2 0-15,2-3 1 16,8 0-1-16,-2 0 0 16,-1-2 0-16,1 5 0 15,-3-1 0-15,0 4 0 16,-3 2 0-16,3-1 0 15,5 4-1-15,-3 2 1 16,1 0-1-16,2-2 1 16,0-4 0-16,0 1 0 15,0 0-1-15,-2 0 1 16,-1-2-1-16,1-1 1 16,-1 0-1-16,6 1 0 15,-5-1 0-15,2 3 0 0,0 0 0 16,-2 5 0-16,-1 2 0 15,-5 4 0-15,-5 1 0 16,0 4 0-16,-5-1 0 16,2 1 0-16,-2 2 0 15,-3 0 1-15,5-5-1 16,0-1 1-16,1 1-1 16,2 0 1-16,-1 0-1 15,1 0 0-15,-2 2 0 16,-1-2 0-16,0-3 0 0,1 0 0 15,-1 1 0-15,0-1 0 16,3 3 0-16,-3 0 0 16,-5 2 0-16,0 3 0 15,8-5 0-15,-8 5 0 16,6 0 0-16,-6 0 0 16,5 0 0-16,-5 0 0 15,5 0 0-15,-5 0 0 16,5 2 0-16,-5-2 0 15,3 6 0-15,-3-1 1 16,-3 0-1-16,1 0 1 16,-1 3-1-16,0 0 1 15,1-1-1-15,-1 4 0 16,3-1 0-16,-5 0 0 16,0 3 0-16,-3 0 0 15,0 3 0-15,0 2 0 16,-3 3 0-16,-7 10 0 15,-9 5 0-15,3-5 0 0,1-3 0 16,4-5 0-16,1-5 0 16,-1 1 0-16,-2-4 0 15,-3 1 0-15,0-1 0 16,1 3 0-16,-1 0 0 16,0 3 0-16,0 2 0 15,0 0 0-15,3 3 0 16,-2 3 0-16,-4-1 0 0,6-2 0 15,5-5 0-15,-2-1 1 16,2-2-1-16,0 1 1 16,0-1-1-16,3 0 1 15,2 0-1-15,-2 0 1 16,0-3-1-16,0 1 1 16,2-1-1-16,0 4 1 15,-2 1-1-15,3-2 1 16,-1 0-1-16,0 3 0 15,3 0 0-15,1-1 1 16,-4-1-1-16,6-4 0 16,-3 1 0-16,2 2 0 15,-1 0 0-15,-4 0 0 16,0-3 0-16,3-2 1 16,1 0-1-16,-1 0 1 15,0-3-1-15,0-2 0 16,0 0 0-16,0 0 0 15,3-1 0-15,-3 1 0 0,-3 0 0 16,3 0 0-16,-2-1 0 16,2 1 1-16,0-3-1 15,2-2 0-15,1 0 0 16,0-1 0-16,2 3 0 16,-2 0 0-16,0 1 0 15,-1-1 0-15,4 0 0 16,-1 0 0-16,-2 0 0 15,2 0 1-15,0-2-1 16,3-3 1-16,0 0-1 0,0 0 1 16,0 0-1-16,0 0 1 15,0 0-1-15,0 0 0 16,0 0 0-16,0 0 0 16,-5 3 0-16,5-3 0 15,-5 2 0-15,5-2 0 16,-8 0 0-16,8 0 1 15,-8-8-1-15,8 8 1 16,-5-7-1-16,5 7 1 16,-3-5-1-16,3 5 0 15,0 0 0-15,0 0 0 16,0 0 0-16,0 0 0 16,0 0 0-16,0 0 0 15,0 0 0-15,0 0 0 16,0 0 0-16,0 0 0 15,0 0 0-15,0 0 0 16,0 0 0-16,0 0 0 0,0 0 0 16,0 0 0-16,0 0 0 15,0 0 0-15,0 0 0 16,0 0 0-16,-5-8 0 16,2-3 0-16,-2-1 0 15,5-7 0-15,5-1 0 16,6-9 1-16,7-7-1 0,-2 8 1 15,0 2-1 1,8 0 0-16,0 0-89 0</inkml:trace>
  <inkml:trace contextRef="#ctx0" brushRef="#br4" timeOffset="88211.459">22966 10914 66 0,'0'0'1'0,"5"-16"0"0,6-7 0 15,2-8 0-15,6-8 1 16,-4 1 0-16,-1-1 0 16,4-5 0-16,6-5 0 15,-3 2 1-15,0 1-2 16,3-1 1-16,2 3-1 15,9-5 1-15,2-5-1 16,-5 7 0-16,-1 4 0 0,-2-1 0 16,-5-3 0-1,-5 11 0-15,-9 7-1 0,1 4 1 16,-6 1-1-16,11-1 1 16,-3-4-1-16,6 3 1 15,-3 3-1-15,2-3 1 16,1-2-1-16,-4 2 1 15,1 3-1-15,-2 2 1 16,-4 0-1-16,1 6 1 16,-3 2-1-16,2 0 0 15,1-3 0-15,5 3 1 16,0-2-1-16,2 2 0 16,6-2 0-16,-6 2 0 15,1 0 0-15,-6 2 0 16,-2 4 0-16,-3-1 0 15,-1 0 0-15,1 3 0 16,-2 0 0-16,2 2 0 16,-3 1 0-16,0-1 0 0,0 3 0 15,-5 0 0-15,6 0 0 16,-6 0 0-16,0 0 0 16,0 0 0-16,2 5 0 15,-2 0 1-15,0 1-1 16,-2 6 1-16,-4 7-1 15,-4 4 0-15,-3 8 0 16,-6 2 0-16,-2 4 0 16,3-4 0-16,-4 1 0 0,4-6 0 15,-3-2 0-15,2-3 1 16,3-5-1-16,0 3 1 16,1 0-1-16,-1-1 0 15,3 4 0-15,-3 4 0 16,-5 3 0-16,5 5 0 15,-3 6 0-15,1-1 0 16,2 0 0-16,3-7 1 16,2-8-1-16,-5 0 1 15,3-3-1-15,-6 3 1 16,-2 0-1-16,0-3 0 16,-3 0 0-16,3-2 1 15,0-1-1-15,5 1 1 16,6-3-1-16,-4 3 1 15,-1 0-1-15,-1 2 1 16,0 0-1-16,0-2 1 16,3-1-1-16,-1 1 1 15,-1-3-1-15,1 3 1 0,1-3 0 16,0 3 0-16,5 2-1 16,-3-5 1-16,1 0-1 15,2-2 1-15,3-1-1 16,-3 1 1-16,0-1-1 15,0 1 0-15,-5-3 0 16,7-1 0-16,1-1 0 0,0-1 0 16,-1-2 0-1,-1 0 0-15,7-3 0 0,-3 0 1 16,0-2-1-16,3-3 1 16,-5 5-1-16,5-5 1 15,0 0-1-15,0 0 0 16,0 0 0-16,0 0 0 15,-5 7 0-15,2-1 0 16,-2-4 0-16,5-2 0 16,-8 5 0-16,8-5 0 15,0 0 0-15,5-10 0 16,0 0-90-16</inkml:trace>
  <inkml:trace contextRef="#ctx0" brushRef="#br4" timeOffset="89892.459">22020 10625 48 0,'0'0'5'16,"2"-8"0"-16,3-3-4 16,3-12 1-16,0-10-1 0,6-6 1 15,1-10 1-15,7-3 0 16,1-5-2-16,1-2 1 16,-3-6 0-16,-2 8 1 15,-3 6-2-15,2-1 1 16,-2 0-1-16,3 6 1 15,2-1-1-15,5-2 1 16,3 0 0-16,-2 0 0 16,-1 0 0-16,-2 7 0 15,-3 6 0-15,3-8 0 16,-3-2-1-16,0 7 0 16,-2 3-1-16,7 0 1 15,6-1-1-15,-6 9 1 16,-2 7-1-16,0 1 1 15,-3 4-1-15,-3-2 1 16,1 3-1-16,-1-4 1 16,1 1-1-16,2-5 1 15,3-3-1-15,-6 6 0 16,1-1 0-16,-3 5 0 16,0 6 0-16,-3 2 0 15,-3 3 0-15,-2 0 0 0,0 2 0 16,8-4 1-16,3-4-1 15,-3 1 1-15,-1 0-1 16,-1-1 1-16,-6 4-1 16,5-1 0-16,-5 3 0 15,0-1 0-15,0 4 0 16,0-1 1-16,-3 3-1 0,-5 0 0 16,5 0 0-16,-5 0 0 15,0 5 0-15,-5 8 0 16,-3 5 0-16,-5 3 1 15,2 0-1-15,-7 5 0 16,2 2 0-16,-3-2 0 16,1 0 0-16,-1 0 0 15,1 2 0-15,-1 3 0 16,-2 3 0-16,3 2 0 16,-1 5 0-16,3 6 0 15,3 2 0-15,-3-5 0 16,-2-3 0-16,-6-2 0 15,-5-6 0-15,-6 1 0 16,-7-3 0-16,13-10 0 16,8-6 0-16,-6 3 1 15,-2 0-1-15,5 1 1 16,6 1-1-16,2 1 1 16,3-3-1-16,-6 8 1 0,1 5-1 15,2-3 1-15,0-2-1 16,-2 3 1-16,-1-1-1 15,3-2 1-15,0-6-1 16,1 4 1-16,-1 2-1 16,2-1 1-16,4-1-1 15,-1 2 0-15,1-3 0 0,-1 0 0 16,-2 0 0-16,0-2 0 16,-1-3 0-16,1 0 1 15,3-2-1-15,-1 2 1 16,1 0-1-16,2-3 1 15,0 1-1-15,0-1 1 16,2 1-1-16,-1-1 1 16,-4 1-1-16,3-1 1 15,-3-2-1-15,4 0 1 16,-1 0-1-16,2-3 0 16,4 1 0-16,-1-1 0 15,-2 0 0-15,2-2 1 16,0 0-1-16,1-3 1 15,2 0-1-15,-3 1 0 16,1-4 0-16,-1 3 0 16,-2-2 0-16,2 2 0 15,-2-2 0-15,2 2 0 16,0 0 0-16,1 0 0 16,2 0 0-16,0-5 0 0,0 5 0 15,0-5 1-15,5-10-1 16,11-11 0-16,0 1-95 15</inkml:trace>
  <inkml:trace contextRef="#ctx0" brushRef="#br1" timeOffset="128265.459">26266 8784 47 0,'0'0'2'16,"0"0"1"-16,0 0-2 15,0 0 1-15,0 0 3 16,0 0 0-16,0 0-2 15,0 0 0-15,0 0 0 16,0 0 0-16,0 0 1 16,0 0 0-16,0 0-3 15,0 0 1-15,0 0-1 16,0 0 1-16,0 0-1 0,0 0 1 16,0 0-1-16,0 0 1 15,0 0-1-15,0 0 1 16,0 0-1-16,0 0 1 15,8 39-1-15,0-10 1 16,-2 7-1-16,-1 3 1 16,-2 2 0-16,-3 0 0 15,-3 1 0-15,0-4 1 16,1-4-2-16,-1-6 1 16,3-2-1-16,0-5 0 15,3-3 0-15,-1-2 0 16,4-6 0-16,-6 0 0 15,5-5 0-15,-3 1 0 16,-2-4 0-16,0-2 0 16,0 0 0-16,0 0 0 15,0 0 0-15,0 0 1 0,0 0 0 16,0 0 0-16,0 0-1 16,0 0 1-16,0-5-1 15,0 0 0-15,0-6-2 16,0 4 1-16,0-1-105 15</inkml:trace>
  <inkml:trace contextRef="#ctx0" brushRef="#br1" timeOffset="128759.459">26206 8857 60 0,'0'0'2'0,"0"0"0"0,2 0-1 16,-2 0 1-16,6-5 1 16,-6-1 0-16,0 1 0 15,2 0 1-15,6-3-1 16,5-2 1-16,6-3-2 15,-1 3 1-15,11-1-2 16,6 6 1-16,7 0 0 16,-5 2 0-16,0 1-1 15,-2-1 0-15,-6 3 0 16,-6-2 0-16,-1-3-1 0,-7-1 1 16,-7 1 0-16,-2 0 0 15,-1 2 0-15,-5 3 0 16,0 0-79-16</inkml:trace>
  <inkml:trace contextRef="#ctx0" brushRef="#br1" timeOffset="129138.459">26256 9082 67 0,'0'0'3'0,"0"0"1"0,5 0-3 15,0 0 1-15,1-3 1 16,4 0 0-16,1 1 1 15,5-1 1-15,0 1-4 16,13-1 1-16,5 1-1 16,-2-1 1-16,0-2-1 15,-6 2 1-15,-5-2-1 0,-8 2 1 16,1 3-1 0,-7 0 0-16,-7 0-1 0,0 0 1 15,0 0-1-15,0 0 1 16,0 0-79-16</inkml:trace>
  <inkml:trace contextRef="#ctx0" brushRef="#br1" timeOffset="129482.459">26592 9012 81 0,'0'0'2'0,"0"0"0"16,0 0-1-16,0 0 1 16,0 0 0-16,0 0 0 15,0 0 1-15,0 5 0 16,0 0 0-16,0 8 0 0,0 3 1 16,0 2 1-16,5 2-4 15,-2 4 1-15,-3 1-1 16,5 1 1-16,-2 3-1 15,-1-9 1-15,-2-4-1 16,0-3 1-16,0-5-1 16,0-3 1-16,3-3 0 15,-3-2 1-15,0 0-2 16,0 0 1-16,2-7-2 0,1-1 0 16,0 0-99-16</inkml:trace>
  <inkml:trace contextRef="#ctx0" brushRef="#br1" timeOffset="130069.459">26647 8932 80 0,'0'0'0'0,"0"0"1"16,-10 2-1-16,2 1 1 15,5-3 0-15,-2 2 0 16,2 1 0-16,3-3 1 16,-8 8-1-16,8-8 0 15,-10 5 0-15,10-5 0 16,-8 3 0-16,8-3 0 15,-6-3 0-15,6 3 0 16,-5-5 0-16,5 5 1 16,-3-5-1-16,3 5 0 15,0 0-73-15</inkml:trace>
  <inkml:trace contextRef="#ctx0" brushRef="#br1" timeOffset="130967.459">26822 8857 88 0,'0'0'1'0,"0"-8"0"15,0-5 0-15,0 3 0 16,2 2 0-16,-2 0 0 15,0 3 0-15,0 0 0 16,0 2 0-16,0 3 1 16,0-5-1-16,0 5 1 15,0 0-1-15,0 0 1 16,0 0-1-16,0 0 1 16,0 0-1-16,0 0 1 15,3 8-1-15,-3 0 1 0,0 5-1 16,0 7 0-16,-3 6 0 15,-5 3 0-15,6 2 0 16,-4 2 0-16,4 1-1 16,-1-1 1-16,3-2 0 15,0-2 1-15,3-3-1 16,-3-1 0-16,0 1-1 16,0-2 1-16,0-4 0 0,0-4 0 15,2-6 0-15,-2 0 0 16,8-4-1-16,-2 1 1 15,-4-1-1-15,4-1 1 16,-4 0-1-16,1 0 1 16,0-2-1-16,-3-3 1 15,7 5 0-15,1-3 0 16,3-2 1-16,0 0 1 16,-1 0-2-16,6 0 1 15,0-2-1-15,0-1 0 16,-3 1 0-16,0-1 0 15,-5-2-1-15,5 0 1 16,-5 0-1-16,0-3 0 16,0-5 0-16,-3 3 0 15,1-1 0-15,-4-2 0 16,-4-2 0-16,-1 2 1 16,-5-3 0-16,0 3 0 15,0-2-1-15,-5 5 1 16,5 2-1-16,-13 3 0 0,0 5 0 15,5 0 0-15,-5 2 0 16,5 3 0-16,3 1 0 16,-1 1 0-16,4 1 0 15,2 0 0-15,3 0-1 16,5-1 0-16,0 1-110 16</inkml:trace>
  <inkml:trace contextRef="#ctx0" brushRef="#br1" timeOffset="132187.457">27112 9020 62 0,'0'0'1'0,"6"0"0"0,-1 0 0 16,3 0 0-16,0 0 0 16,0 0 1-16,-3 0 1 15,0 0 0-15,1-3-1 16,-1 0 1-16,3 1-2 16,0-1 1-16,0 3-1 15,0 3 1-15,2 5-1 16,-2 5 1-16,0 5-1 15,-3 2 1-15,1 4-1 16,-4-1 1-16,-2 0-1 0,-2 0 1 16,-1 3 1-16,0-5 0 15,1-3-2-15,-1-5 1 16,3-3-1-16,0-2 0 16,-5-3 0-16,5 0 0 15,0-2 0-15,0-3 0 16,0 0 0-16,0 0 0 15,0 0-1-15,0-5 1 16,-3-3 0-16,-2-5 0 16,5-2 0-16,-3-4 0 15,3-4-1-15,3 0 1 16,-3-3-1-16,8 3 1 16,0 2-1-16,0 6 1 15,-3 2-1-15,3 2 1 16,0 4-1-16,5 1 0 15,0 1 0-15,3 3 0 16,0-1 0-16,3 3 0 0,-4 3 0 16,7-1 0-16,-7 3 0 15,-1 1 0-15,-6-1 0 16,0 0 0-16,2-2 0 16,1-3 0-16,-3 0 0 15,5 0 0-15,-5-3 0 0,2 0 0 16,-2 1 0-1,0-1 0-15,-5 3 0 0,5 0 0 16,-6 0 0-16,-2 0 0 16,6 0 0-16,-6 0 0 15,-6 5 0-15,1-2 0 16,-3 2 0-16,3 0 0 16,-3-2 0-16,-5 5 0 15,-3 2 0-15,0 3 0 16,-2 5 0-16,10 3 0 15,0-1 0-15,2 1 0 16,6 2 0-16,8-2 0 16,6-3 0-16,-1-2 1 15,3-6-1-15,-3 0 1 16,5-5-1-16,-2 1 1 16,3-6 0-16,-1-3 0 15,-2-2-1-15,-3-3 1 16,-5-2-1-16,5-6 1 15,-5-2-1-15,0 0 1 0,0-3 0 16,3 3 0-16,-6-2-1 16,-2 4 1-16,-3 6-1 15,-3 2 1-15,-5 0-1 16,0 3 1-16,-2 0-1 16,-1 2 0-16,0 1 0 15,4-1 0-15,-4 1 0 16,8-1 0-16,-2 3 0 15,5 0 0-15,-8-5-1 0,8 5 1 16,-5-5-6-16,5 5 1 16,0 0-85-16</inkml:trace>
  <inkml:trace contextRef="#ctx0" brushRef="#br1" timeOffset="132874.457">27789 8668 78 0,'0'0'1'16,"-5"10"0"-16,-8 6 0 15,5 18 0-15,5 9 2 0,-2 1 0 16,10 0 0-16,-2-7 1 16,-3-4-1-16,5-2 0 15,-2-2 0-15,-3 2 0 16,5 0-1-16,-2-3 0 16,-3 0-1-16,2-2 1 15,-2-5 0-15,3-3 0 16,2-2-1-16,11-4 1 15,5 1-1-15,-5-2 1 16,5-6-1-16,-5 0 1 16,3-5-1-16,-3-2 0 15,-3-4 0-15,0-1 0 16,-2-1 0-16,-4-3 0 16,7 1 0-16,-6-3 1 15,0 0-1-15,0 0 0 16,-8-2-1-16,0 2 1 15,0 3-1-15,-3-1 0 16,-2 4 0-16,-6 1 0 16,-8 1 0-16,4 3 0 0,-7 2 0 15,1 2 0-15,0 3 0 16,5 1 0-16,8-4 0 16,0 3 0-16,3-2-4 15,5 2 0-15,0 0-91 16</inkml:trace>
  <inkml:trace contextRef="#ctx0" brushRef="#br1" timeOffset="133851.457">28125 8725 72 0,'0'0'4'0,"0"13"0"15,0 5-3-15,0 18 1 16,-3 16 1-16,-2-11 1 15,5 1-1-15,0-1 1 16,0 0 0-16,5-2 0 0,-2-3-2 16,-3-5 0-16,0-5 1 15,0 0 1-15,0-5-3 16,0-1 1-16,0-4-1 16,8-3 1-16,3-3-1 15,-4-2 1-15,-1-6-2 16,4 4 1-16,-2-4 0 15,6 1 0-15,-7-1 0 16,1 1 0-16,-2-3 0 0,10-3 0 16,2-4-1-16,1-1 1 15,2 0 0-15,-3-2 0 16,-2-6 1-16,0 1 0 16,0-3-1-16,-6-1 0 15,-2 1 0-15,-5 0 0 16,2 0-1-16,-2 5 1 15,-3 0 0-15,0 3 0 16,-3 2-1-16,-2 1 1 16,5-1-1-16,-8 0 0 15,5 0 0-15,-5 3 0 16,-2 0 0-16,2 2 0 16,-3 1 0-16,1 2 0 15,-1 0 0-15,3 2 0 16,-2 4 0-16,2 1 0 15,5 4-1-15,-2 2 1 16,0 2-1-16,5 3 1 16,-3 0-1-16,3 0 1 0,3 3 0 15,2-3 0-15,0-2 0 16,3-1 0-16,3-2 0 16,2-3 0-16,3-2 0 15,-3-3 0-15,3-5 0 16,-3-5 0-16,-5-3 0 15,5-2 0-15,-5-6 0 16,3 1 1-16,-3-1-1 0,-6 1 1 16,6 2-1-16,-8 3 0 15,5-1 0-15,-2 6 0 16,-3 0 0-16,0 5 0 16,0-5 0-16,0 5 0 15,0 0-1-15,0 0 1 16,0 0 0-16,0 5 0 15,3 0 0-15,-1 3 0 16,-2 2 0-16,8 1 0 16,-2 2 0-16,2-1 0 15,-1-1 0-15,7 2 0 16,-6-3-2-16,5 0 1 16,0 1-102-16</inkml:trace>
  <inkml:trace contextRef="#ctx0" brushRef="#br1" timeOffset="134391.457">28733 9022 82 0,'0'0'0'0,"-8"0"1"16,0 0-1-16,0 0 1 15,-5 0 0-15,5 0 0 16,0 0 1-16,3 3 0 16,-6-1 0-16,3 1 0 15,-2 2-1-15,2 0 1 16,5-2-1-16,6 2 1 16,2 3-1-16,8 2 0 15,3 6 0-15,8 2 0 16,3 5 0-16,-4-5 0 15,-2 0-1-15,-5-2 1 16,-5-1-1-16,-3-2 1 16,-5-5 0-16,-11 2 0 15,-3-2 0-15,-15-3 0 16,-11 0 0-16,7-2 0 0,1-1 0 16,8-2 1-16,3-2-1 15,2-3 0-15,3-3-1 16,5 3 1-16,0 0-88 15</inkml:trace>
  <inkml:trace contextRef="#ctx0" brushRef="#br1" timeOffset="134819.457">28923 8746 80 0,'0'0'3'0,"-2"7"0"15,-6 6-2-15,5 18 1 16,3 11 0-16,0-6 0 16,3 0 0-16,-3 0 0 15,0-2 1-15,5-1 1 16,-5-2-3-16,3-2 1 0,-3-6 0 16,5 3 1-1,0-3-2-15,-2-2 1 0,5-6-1 16,0-2 1-16,-3-2 0 15,-5-4 0-15,5-4-1 16,-5-3 1-16,0 5-1 16,0-5 0-16,0 0-93 15</inkml:trace>
  <inkml:trace contextRef="#ctx0" brushRef="#br1" timeOffset="135080.457">28873 9033 75 0,'0'0'1'0,"3"-6"1"16,5-1-1-16,13-4 0 15,13 1 0-15,-2 0 1 16,10-3-1-16,-5 5 1 16,3 3-1-16,-8 0 0 15,-6 2 0-15,-7 0 0 16,-1 1-65-16</inkml:trace>
  <inkml:trace contextRef="#ctx0" brushRef="#br1" timeOffset="136056.457">26557 10069 42 0,'0'0'6'0,"-2"8"0"16,-4 7-4-16,4-7 0 16,-4 0 6-16,4-3 1 15,2-3-3-15,0-2 1 16,0 0-3-16,2-5 0 15,6-5-1-15,-2-3 0 16,2-5-2-16,-1-5 1 16,-1-3-1-16,2-5 0 15,-3-8 0-15,3 3 0 16,0 0-1-16,2 2 1 16,1 3-1-16,-3 8 1 0,-3 2-1 15,-2 8 0-15,2 5 0 16,-2 3 0-16,7 5 0 15,1 3 0-15,-3-1 0 16,5 9 0-16,-5 2 0 16,5 7 1-16,-5 6-1 15,-3 5 1-15,-2 3-1 16,5-1 1-16,-3-2 0 16,1 0 0-16,2 0 0 15,-6-5 0-15,6-2-1 0,0-9 1 16,-3-5 0-16,3-2 0 15,3-5-1-15,-6-1 1 16,-2 1-1-16,-3-3 1 16,0 0-90-16</inkml:trace>
  <inkml:trace contextRef="#ctx0" brushRef="#br1" timeOffset="136227.457">26600 9963 29 0,'0'0'1'0,"0"0"0"16,-3 8-1-16,3-8 1 15,0 0 0-15,13-3 0 16,6 0 2-16,10 1 0 16,-3-1-30-16</inkml:trace>
  <inkml:trace contextRef="#ctx0" brushRef="#br1" timeOffset="136542.457">27041 9849 86 0,'0'5'0'0,"0"1"1"0,-8-1 1 16,-5 2-1-16,-3 1 0 15,6 3 1-15,-9 1 1 16,-2 1 0-16,8 0 1 16,-3 3-2-16,8-1 0 15,5 3 1-15,6 3 0 16,5 2-2-16,10 1 1 16,1-4 0-16,2-2 0 15,8-2-1-15,5-8 1 16,3-6 0-16,-2-2 0 15,-11-5-1-15,2-3 0 16,-2 1-94-16</inkml:trace>
  <inkml:trace contextRef="#ctx0" brushRef="#br1" timeOffset="136842.457">27261 9725 56 0,'0'0'9'16,"0"0"1"-16,-3 5-8 15,3-5 0-15,-8 5 1 16,8 6 0-16,-8 2 3 16,8 10 0-16,-5 8-3 15,2 0 1-15,3 5 0 16,0 0 0-16,-3 1-1 0,3-4 0 15,-2-4-2-15,2-4 1 16,0-1 0-16,2-6 0 16,1-8 1-16,0-2 0 15,-1-3-2-15,-2-5 1 16,0 0-99-16</inkml:trace>
  <inkml:trace contextRef="#ctx0" brushRef="#br1" timeOffset="137196.457">27176 9953 67 0,'0'0'1'0,"0"0"1"15,3 5-1-15,10-5 0 16,5-5 2-16,11-1 0 0,8-1-1 15,3 1 1-15,2-1-2 16,-2 4 1-16,-3 1-1 16,-13 2 1-16,-3 0-1 15,-13 0 0-15,0 2-1 16,-8-2 1-16,0 5 0 16,-3 3 0-16,-5 2-1 15,3 8 1-15,0 6 2 16,-3 4 1-16,8 3-2 15,0 0 1-15,0-2-1 0,5-4 1 16,-5 1-2-16,3-8 1 16,2-2-1-16,0-6 0 15,-2 1-85-15</inkml:trace>
  <inkml:trace contextRef="#ctx0" brushRef="#br1" timeOffset="137379.457">27417 9785 95 0,'0'0'0'0,"7"2"0"16,-1 1 0-16,-6-3 0 15,0 0 0-15,0 0 0 16,0 0-68-16</inkml:trace>
  <inkml:trace contextRef="#ctx0" brushRef="#br1" timeOffset="137932.457">27610 9860 74 0,'0'0'2'0,"2"5"1"15,1 5-2-15,2 0 1 16,0 1 1-16,1 4 1 16,-4 1-2-16,12 7 0 15,-1 5 2-15,0-2 0 16,-2 0-2-16,-1-3 1 15,-2-2-1-15,0-3 0 16,-5 0-1-16,5-7 1 0,-6-4 0 16,3-7 0-16,1-5-1 15,2-5 1-15,2-8 0 16,1-8 0-16,2-5-1 16,-5 0 0-16,5-3 0 15,-2 3 0-15,-1 3-1 0,1 5 1 16,-3 4-1-1,-3 7 1-15,3 6-1 0,-3 1 0 16,-2 3 0-16,2 2 0 16,1 0-94-16</inkml:trace>
  <inkml:trace contextRef="#ctx0" brushRef="#br1" timeOffset="138444.457">28154 9860 89 0,'0'0'0'16,"-8"5"0"-16,0-3 1 15,-5 1-1-15,-8 5 1 16,-11 5 1-16,6-1 0 15,-3 1 1-15,10 8 1 0,1 5 1 16,10-3 0-16,2 3-3 16,6-5 0-16,6-3-1 15,15-3 1-15,3 1-1 16,5-8 1-16,-3-3-1 16,-2-5 1-16,-6-5-1 15,-2-6 1-15,-8-4-1 16,5-6 0-16,-7-5-1 15,2-2 1-15,-6-3-1 0,6 5 1 16,-8 3-1-16,6 7 0 16,-6 6 0-16,0 5 0 15,0 2 0-15,-6 8 0 16,4 3 0-16,-4 5 0 16,-2 5-1-16,3 5 1 15,-3 8 0-15,8-2 0 16,0 2 0-16,11 0 0 15,-1-3 0-15,4-5 0 16,-6-5 0-16,-1-5 0 16,9-5 0-16,-2-5 0 15,-1-1-95-15</inkml:trace>
  <inkml:trace contextRef="#ctx0" brushRef="#br1" timeOffset="138775.457">28419 9702 99 0,'0'0'1'15,"0"31"0"-15,2 21-1 0,-4-11 1 16,-4 3 2-16,4-8 0 16,-1-5 0-16,3-5 0 15,3-5-2-15,-1-1 1 16,-2-4-1-16,6-3 1 16,-4-3 0-16,-2-2 0 15,0 0-1-15,-2-3 0 16,-4 0-6-16,4-3 1 15,-4 1-80-15</inkml:trace>
  <inkml:trace contextRef="#ctx0" brushRef="#br1" timeOffset="139090.457">28313 9929 82 0,'0'0'0'0,"10"-7"0"15,6-6 0-15,5 0 0 16,8 0 1-16,1 5 0 16,1 0 0-16,-2 3 0 15,0 3 0-15,-7 2 1 0,-1 0-1 16,-3 0 1-16,-7 2-1 16,-3 3 1-16,-3 6-1 15,-2 2 1-15,-1-1 0 16,-2 9 0-16,0 2-1 15,0 1 1-15,-2 1 1 16,2-4 0-16,-3 0-2 0,3-8 1 16,0-3 0-16,3-2 1 15,-1-3-2-15,1 0 1 16,-3 0-90-16</inkml:trace>
  <inkml:trace contextRef="#ctx0" brushRef="#br1" timeOffset="139241.457">28617 9743 75 0,'0'0'0'16,"0"5"0"-16,0-5 0 15,0 0-53-15</inkml:trace>
  <inkml:trace contextRef="#ctx0" brushRef="#br1" timeOffset="140080.457">28783 9829 71 0,'0'0'5'16,"-16"20"1"-16,-7 11-4 15,4-2 0-15,-2-1 4 16,5 0 0-16,8-2-1 16,8-2 0-16,0-4-2 15,8 1 0-15,8-3-1 0,13-2 1 16,11-1-2-16,-8-5 1 16,-3-4 0-16,-8-6 0 15,-3-3 0-15,-2-10 0 16,0-8-1-16,-8 1 1 15,-3-6-2-15,-13-5 1 16,-8-3-1-16,-5 1 0 16,-5-4 0-16,-3 9 0 15,5 5 0-15,-3 10 0 16,6 8 0-16,0 5 0 16,5 2 0-16,8 3 0 15,0 6-1-15,11 2 1 16,8 0-1-16,12 0 1 15,12-3 0-15,12-10 0 16,9-5 0-16,-1-6 0 16,-7-4 0-16,-8 2 0 15,-16-3 0-15,2 6 0 0,-10 0 0 16,-8 5 0-16,0 2 0 16,-3 3 0-16,-5 0-1 15,0 13 1-15,-5 10-1 16,2 0 1-16,-2 3 0 15,-1 0 0-15,-1 3 0 16,7-6 0-16,-3-3 0 0,3-4 0 16,0-3 0-1,3-5 0-15,2-3 1 0,-3-3 1 16,4-4-1-16,7-6 1 16,-2-5-1-16,2-8 1 15,3-4-1-15,2-6 0 16,3-8-1-16,-2 8 1 15,-6 2-1-15,0 11 0 16,-5 5 0-16,0 11 0 16,0 4 0-16,-3 11 0 15,3 11 0-15,0-1 0 16,3 5 0-16,-3 3 0 16,0 0 0-16,0-5 0 15,-3-3-1-15,-3-4 1 16,4-7 0-16,-4-1 0 15,-2-6 0-15,6 0 1 16,-1-5-1-16,3 0 1 16,0-2-1-16,5-4 1 15,-2-4-2-15,2 2 0 0,-5 1-102 16</inkml:trace>
  <inkml:trace contextRef="#ctx0" brushRef="#br1" timeOffset="182147.457">21406 6831 48 0,'0'0'0'15,"0"0"1"-15,5 0 4 16,-5 0 0-16,6 5 0 16,-9 2 0-16,-2 6 0 15,-1-2 1-15,-1 2-4 16,1-6 0-16,4 1-1 0,-1-3 1 16,3 1 0-16,0-1 0 15,0-3-1-15,0 3 1 16,3 1-1-16,-1 1 0 15,1 1-1-15,0 0 1 16,-1 0 0-16,1 2 0 16,-1 0 0-16,1 3 0 15,2 0 0-15,1 3 0 16,-4-1 0-16,1 6 0 16,0 0 0-16,-1-1 0 15,-2 1-1-15,3 0 1 16,-3-3-1-16,3-3 1 15,-3-5-1-15,2 1 1 16,-2-6-1-16,0 0 1 16,0-2-1-16,0-3 1 15,0 5-1-15,0 0 1 16,0 3-1-16,0 5 1 16,-2 2-1-16,-4 16 1 0,1 8-1 15,0 0 0-15,2 5 0 16,3-11 0-16,0-4 0 15,0-6 1-15,0-2-1 16,0-14 1-16,0-7-1 16,0 0 1-16,0-5-1 0,0 5 1 15,-5 0-1-15,5 0 0 16,-8 3 0-16,3-1 0 16,-1 1 0-16,-2 2 0 15,-5 3 0-15,0 0 1 16,-3-3-1-16,3 0 0 15,0 0 0-15,-3-2 1 16,0-6-1-16,-8 3 0 16,-5 0 0-16,0 0 1 15,-3 3-1-15,-10-1 0 16,-6 1 0-16,-5 2 0 16,-7 0 0-16,-1 6 0 15,-3-1 0-15,1 3 0 16,-1 0 0-16,-7-5 1 15,-8-3-1-15,7-5 0 16,1-3 0-16,10 3 0 16,6 0 0-16,-3 5 0 15,-3 0 0-15,0 1 0 16,0-1 0-16,6-3 0 0,-1 1 0 16,-2-3 0-16,0-5 0 15,10 2 0-15,6-2 0 16,2 2 0-16,1 3 0 15,-4 3 0-15,-4 5 0 16,2 0 0-16,-3 2 0 16,3 0 1-16,3-2-1 15,2 2 0-15,6-2 0 16,-6-3 0-16,1 0 0 16,1-2 0-16,4 0 0 0,5-1 0 15,5-2 0-15,-2 0 0 16,-1 0 0-16,4 0 0 15,1 3 0-15,7-1 0 16,1-2 0-16,1 3 0 16,0-3 0-16,2 0 0 15,1 0 0-15,-1 0 0 16,3-3 0-16,-2 1 0 16,-4-1 0-16,-1 1 0 15,-1 2 0-15,0 0 0 16,-3 2 0-16,3 1 0 15,3-1 0-15,-8 1 0 16,-3 2 0-16,3-2 0 16,3-1 0-16,2 1 0 15,5-1 0-15,1 1 0 16,-1 2 0-16,3-2 0 16,3-1 0-16,0 1 0 15,-1 0 0-15,1-1 0 0,2 1 0 16,3-3 0-16,-8 2 0 15,8-2 0-15,-8 0 0 16,8 0 0-16,-7 3 0 16,1-1 0-16,1-2 0 15,0 3 0-15,-1 0 0 16,1 2 0-16,2 0 0 0,1 0 0 16,-1 3 0-16,1 2 0 15,2 1 0-15,0 2 0 16,-3 2 0-16,3 3 0 15,-3 5 0-15,3 3 0 16,0 0 0-16,0 8 0 16,3 7 0-16,2 11 0 15,3 10 0-15,0-8 0 16,3 0 0-16,-6-12 0 16,0-9 0-16,-2-4 0 15,-3-6 0-15,0 0 0 16,0 0 0-16,0-2 0 15,0 0 0-15,0-1 1 16,0 1-1-16,0 0 0 16,0-1 0-16,0 1 1 15,0 0-1-15,0-1 1 16,0 1-1-16,0 5 0 16,0 0 0-16,-3 0 0 0,1 2 0 15,-1 3 1 1,-2 0-1-16,2 0 1 0,0 3-1 15,3-6 1-15,0 1-1 16,0-6 1-16,0-5-1 16,0-3 1-16,-2-4-1 15,-1 2 0-15,0 0 0 16,1 0 0-16,-1-3 1 16,3 0 0-16,0-2-1 15,0 0 1-15,0 0-1 0,0-3 1 16,0 0-1-16,0 0 1 15,0-2-1-15,0-3 1 16,0 5-1-16,0-5 1 16,0 5-1-16,0-5 1 15,0 0 0-15,0 0 1 16,0 0 1-16,0 0 0 16,0 0-2-16,0 0 1 15,3-10-2-15,-1 2 0 16,-2-2-11-16,3-1 0 15,0 1-83-15</inkml:trace>
  <inkml:trace contextRef="#ctx0" brushRef="#br1" timeOffset="182627.457">18345 8939 67 0,'0'0'1'0,"0"6"1"16,0-1-1-16,0 0 0 16,0-2 1-16,0-3 0 15,0 0 0-15,0 0 1 16,0 0 0-16,0 0 0 16,2 7 0-16,1-2 0 15,2 3-2-15,3 0 1 16,0 2-1-16,8 1 1 15,5 2-1-15,0 0 0 16,0-3 0-16,1 3 1 16,-4-3-1-16,-2 0 0 15,0-2 0-15,-3-3 0 16,-5 1 0-16,0-4 0 16,-3 1 1-16,0-3 0 15,1 0-1-15,2 0 1 16,0 0-86-16</inkml:trace>
  <inkml:trace contextRef="#ctx0" brushRef="#br1" timeOffset="183168.457">18863 8898 79 0,'0'0'1'0,"0"5"1"16,0 0-1-16,-3 1 0 16,1 1 0-16,-6 1 1 15,-3 2 1-15,-2 1 0 16,-3-1-1-16,-3 3 0 16,-2 3-1-16,-3 2 1 15,1 0-1-15,2 0 0 16,-1 0 0-16,7 0 1 0,1-2-1 15,1-4 1-15,2 1-2 16,-2-2 1-16,0-4 0 16,0 1 0-16,2-3 0 15,3-2 0-15,0 0-1 16,0-1 1-16,3 3-1 16,0 0 1-16,2-2-1 15,3-3 1-15,-5 5-1 16,5-5 1-16,0 0 0 0,0 0 0 15,0 0 0-15,0 0 0 16,0 0-88-16</inkml:trace>
  <inkml:trace contextRef="#ctx0" brushRef="#br5" timeOffset="194036.457">18244 9630 38 0,'0'0'0'15,"0"5"1"-15,-8-3 0 16,-5 1 0-16,0-1 0 16,-3 4 0-16,0-1 1 15,0-3 0-15,-2 6 0 16,-1 0-1-16,3 0 1 16,0 2 1-16,3 3 0 0,0 0-1 15,2 0 0-15,4 2-1 16,-1 1 1-16,0 2 1 15,2 2 0-15,4 6-2 16,-1-2 1-16,3 1-1 16,0-4 0-16,0 0 0 15,3-3 0-15,-1 0 0 16,1-3 0-16,0-2 0 0,2 0 0 16,0 0 0-16,1 0 0 15,1 0 0-15,1 0 0 16,-2-3-1-16,2 1 1 15,2-1-1-15,1-2 1 16,-1 0 0-16,1-1 0 16,2-2-1-16,-2 1 1 15,-1-4-1-15,3 1 1 16,3-1-1-16,0 1 1 16,-3-3-1-16,3 0 1 15,0-3-1-15,0 1 0 16,3-3 0-16,-1-1 1 15,1-1-1-15,2-4 0 16,2-2 0-16,-1 3 0 16,-1 0 0-16,-3-1 0 15,-2 4 0-15,-3-1 1 16,-5 0-1-16,0 3 0 0,-2 0 0 16,-1-3 0-1,-3 0 0-15,1 1 1 0,0-4-1 16,-1 1 1-16,1 0-1 15,0-1 1-15,-1-2-1 16,1 0 0-16,0 0 0 16,-1 1 0-16,-2-1 0 15,-2 0 0-15,-1 0 0 16,0 2 0-16,1 1 0 16,-1 0 0-16,0 2 0 15,1 0 0-15,-1-2 0 0,-2 2 0 16,0-2 0-16,-3 2 0 15,-6-2 0-15,4 2 0 16,-3-2 0-16,-6 2 0 16,-2-2 0-16,2 2 0 15,1 0 0-15,2 0 0 16,0 3 0-16,3 0 0 16,0-3 0-16,2 3 0 15,3-3 0-15,0 3 1 16,3 3-1-16,0-1 1 15,-1 3-3-15,-7 8 1 16,0-1-69-16</inkml:trace>
  <inkml:trace contextRef="#ctx0" brushRef="#br5" timeOffset="195238.457">17723 9469 36 0,'0'0'0'0,"0"0"0"16,0 0 0-16,0 0 0 15,3-10 2-15,0 2 0 16,-3-2 0-16,2 0 1 0,1-1-2 15,0 1 1-15,-1-1-1 16,1 1 0-16,2 2 1 16,-2 1 0-16,-1-4-1 15,1 4 1-15,0-1-1 16,2 0 0-16,0 3-1 16,3 0 1-16,0 0-1 15,3-1 0-15,-1 4 0 0,3-1 1 16,3 1-1-16,0-1 1 15,-3 3-1-15,1 0 1 16,-1-3-1-16,0 3 1 16,-2 0-1-16,5 0 1 15,2 3 0-15,-2 0 0 16,0 2 0-16,-3 3 0 16,-2 4 0-16,2 1 0 15,-3 0-1-15,4-2 1 16,-4-1-1-16,1-2 1 15,-1-1-1-15,1-1 1 16,-1-4 0-16,4-2 0 16,-1 0-1-16,8-2 1 15,3-6-1-15,-3 3 1 16,-3-3-1-16,1 3 1 16,0-3-1-16,-4 3 1 15,-1 2 0-15,-1 1 0 16,-3-3-1-16,6 2 1 15,0 0-1-15,3 1 1 16,2-1-1-16,0 3 0 0,3 0 0 16,0 5 0-16,-1 1 0 15,1 4 0-15,0 5 0 16,-6-2 0-16,-4-2 0 16,-6-4 0-16,-3 1 0 15,-3 0 0-15,-2 0 0 0,0 2 0 16,-2 0 0-16,2 1 0 15,-3 2 0-15,6-3 0 16,2 0 0-16,0-2 0 16,3 0 0-16,0 0 0 15,3-3 0-15,2 0 1 16,3 0-1-16,2 0 0 16,1 3 0-16,-1 0 0 15,4 2 0-15,-4-2 0 16,-2 0 0-16,-3-1 0 15,0 4 0-15,-2-1 0 16,-6-2 0-16,-2 7 0 16,-3 3 0-16,0-2 0 15,-3-1 0-15,3-2 1 16,-2-5-1-16,4 0 1 16,4-3-1-16,1 3 0 15,1-1-62-15</inkml:trace>
  <inkml:trace contextRef="#ctx0" brushRef="#br5" timeOffset="197701.457">17689 9529 34 0,'0'0'0'0,"-3"10"1"15,-2 6-1-15,0-4 0 16,-3 4 3-16,3-3 0 16,-3 0-2-16,0-3 1 15,-3 1-1-15,0-4 1 16,1 1-1-16,-3 0 0 16,-3 2 0-16,3 0 0 15,-3 1 0-15,-3-1 0 16,1 3-1-16,2-5 1 15,3 0 0-15,2-3 1 16,6-3-1-16,5-2 0 16,-5 5-1-16,7 1 1 15,3-1-1-15,6 3 1 16,5-1-1-16,5 1 1 16,5 0-1-16,-2-3 1 15,-3 0-1-15,-2 0 0 16,-6-2 0-16,-2-1 0 15,-3 1 0-15,-3 0 0 16,-5 2 0-16,-5 10 1 16,-9 6-1-16,-1 0 1 0,-4 2-1 15,-7 3 1-15,-9 5-1 16,9-8 1-16,5-5-1 16,5-2 1-16,8-6 0 15,3 0 1-15,2-4-1 16,3 1 0-16,5 1 0 15,3 2 0-15,0 1 0 0,5-1 0 16,1 3-1-16,-1-3 1 16,3 1 0-16,-3-4 0 15,0 1-1-15,0-3 1 16,0-2 0-16,3-1 0 16,3-2-1-16,-6 3 1 15,-2-3-1-15,-3 8 1 16,-6 2-1-16,-2 6 0 15,-5 2 0-15,0 0 0 16,-3 0 0-16,0 0 0 16,-3 3 0-16,3-6 0 15,-2 1 0-15,2-1 0 16,0 3 0-16,3-2 0 16,2-3 0-16,0-3 0 15,1-2 0-15,4-3 0 16,4 0 0-16,7-2 1 15,3-1-1-15,2-2 1 16,1-2 0-16,-1-1 0 16,1 1-1-16,-1-1 1 0,3 3-1 15,-2 0 0-15,-1 0 0 16,-2 3 0-16,-5-1 0 16,5 6 0-16,2 2 0 15,-2 1 0-15,-3-1 0 16,-2 3 0-16,-1 2 0 15,1-4 0-15,-3-1 0 16,0-2 0-16,0-3 0 16,0-2 1-16,-3-1-1 15,6-2 0-15,-1 0 0 0,3 0 0 16,3 0 0-16,0 0 1 16,0 3-1-16,2-3 0 15,1-3 0-15,-1 1 0 16,1-4 0-16,-1-1 1 15,-2-1-1-15,-2-2 1 16,-4-3-1-16,6-3 1 16,2 1-1-16,-2 2 1 15,0 0-1-15,-3 2 1 16,1 4-1-16,-4-1 1 16,-2 3-1-16,0 0 0 15,0 2 0-15,0 3 0 16,3 0 0-16,2 5 0 15,3 5 0-15,-1 1 0 16,1-1 0-16,5 3 0 16,1 0 0-16,-1-3 0 0,0 1 0 15,0-4 0-15,0-4 0 16,-2 0 0-16,-1-1 0 16,-2-2 0-16,-5 0 0 15,5 0 0-15,2 0 0 16,1 0 0-16,-4 0 0 15,-1-2 0-15,-4-1 0 16,1-2 0-16,-1 0 0 16,-2 0 0-16,-2-1 0 0,-1-1 0 15,-2-1 0-15,-1-3 1 16,1-1-1-16,-1-1 1 16,1 0-1-16,0-3 0 15,2 1 0-15,-2-1 1 16,-1 1-1-16,-2 2 1 15,0 2-1-15,0 1 0 16,3 0 0-16,0-1 0 16,-1 4 0-16,6-4 0 15,5 1 0-15,1 0 0 16,1-1 0-16,1 4 0 16,3 1 0-16,-1 4 0 15,3-1 0-15,1 6 0 16,-1-1 0-16,-3 4 0 15,1 1 0-15,-3 1 0 16,0-3 0-16,-1-2 0 16,-1-1 0-16,-1-4 0 15,0-3 0-15,-2-6 0 0,-1-2 0 16,1 0 0-16,-1-2 0 16,1 2 0-16,-3-2 0 15,-3 4 0-15,-2 1 0 16,-1 0 0-16,-2 2 0 15,0-3 0-15,-2 1 0 16,2 0 1-16,0-1-1 16,0 4 0-16,0-1 0 15,0 0 0-15,0 0 0 0,0 1 0 16,-3-1 0-16,1 0 0 16,-4 0 0-16,1 1 0 15,-3-1 0-15,0 0 0 16,-3 0 0-16,4 1 0 15,-4-1 0-15,3 0 0 16,-3-2 0-16,4 2 0 16,-4-2 0-16,3 2 0 15,0 3 0-15,0 0 0 16,0-3 0-16,-2 3 0 16,-1-3 0-16,1 3 0 15,2-3 0-15,0 3 0 16,2-3 0-16,1 3 0 15,2-3 0-15,1 3 0 16,-1-3 0-16,1 3 0 16,2-3 0-16,0 3 0 15,-3 0 0-15,3 0 0 16,-3 0 0-16,1-1 0 0,-1 1 0 16,0 0 0-1,-2-3 0-15,0 1 0 0,-1-1 0 16,1 0 0-16,-3 3 0 15,3 0 0-15,-3 0 0 16,-3 2 0-16,1 3 0 16,-3 0 0-16,-3 3 0 0,3 2 0 15,-1 0-74-15</inkml:trace>
  <inkml:trace contextRef="#ctx0" brushRef="#br5" timeOffset="198917.457">19394 9407 45 0,'0'0'0'16,"5"-5"0"-16,-5 5 1 15,0 0-1-15,0 0 1 16,-10 8-1-16,5-3 1 16,-3 3 0-16,0 2 0 15,0 0 1-15,0 9 1 16,-3 4-1-16,3 5 0 15,3 6 0-15,2-3 0 16,6 0-1-16,5-3 1 16,3-2-1-16,2-5 1 15,0-6-1-15,8-2 1 16,3-5-1-16,0 0 1 16,0-6 0-16,5-2 0 15,2-2-1-15,-2-3 0 16,-2-1 0-16,-6-1 1 0,-2-6-1 15,-4 2 1-15,-4 4-1 16,0-6 0-16,-6 0-1 16,0-10 1-16,-2-9-1 15,-3 1 1-15,-5-2-1 16,-1 4 1-16,-2 6-1 16,-5 0 0-16,-8 2 0 0,-3 8 0 15,-5 3 0-15,-5 7 0 16,-3 6 0-16,5 2 0 15,3 6 0-15,2-1 0 16,1 0-66-16</inkml:trace>
  <inkml:trace contextRef="#ctx0" brushRef="#br5" timeOffset="201410.457">19275 9250 51 0,'0'0'-1'0,"-5"-3"1"15,-6-2 0-15,6-5 0 16,2-6 0-16,6 0 0 16,5-4 0-16,3-1 0 15,-1-5 0-15,1 3 0 16,-1 2 0-16,1 3 0 16,-1 3 0-16,4 2 0 15,2 0 0-15,-1 3 0 16,-1 2 0-16,-1 0 0 15,0 3 0-15,8 2 0 16,3 3 0-16,-3 3 0 16,0 5 0-16,-5 5 0 15,-3 2 0-15,1 3 0 16,-4 3 1-16,3 0 1 16,-2-1-1-16,0-2 1 15,-4-5-1-15,1-2 1 16,0-4 0-16,3-2 0 0,2 1 1 15,6-6 0-15,2-3-2 16,0-2 1-16,3 0-1 16,10-3 1-16,6 0-1 15,-6 0 0-15,-2 1-1 16,2-1 1-16,3 0-1 16,-2 3 0-16,-1 0 0 15,-5 5 1-15,-5 0-1 0,-8 5 1 16,-6 0-1-16,-2 6 0 15,-5 1 0-15,0 7 0 16,-3 1 0-16,-3 1 0 16,0 0 0-16,-2-1 0 15,0 4 0-15,-1-4 0 16,-2 1 0-16,3-6 0 16,3-2 0-16,2-2 1 15,2-1-1-15,9 0 1 16,5 3 0-16,10-2 0 15,6-1 0-15,5 0 0 16,5-2-1-16,-8 2 1 16,-2 1-1-16,-11 4 0 15,-5 6 0-15,-5 2 0 16,-6 6 0-16,-5-6 0 16,-8 0 0-16,-10 5 0 15,-11 1 0-15,-1-3 0 16,-1-3 0-16,4-5 0 0,1-2 0 15,-3 2 1-15,-6 2-1 16,9-4 1-16,2-6-1 16,0 3 1-16,3-3-1 15,3-2 1-15,4 0-1 16,4 0 1-16,2-3-1 16,3 0 1-16,2-2-1 15,3 2 1-15,0-3-1 0,5 6 0 16,6 5 0-16,2 3 0 15,3 2 0-15,-3 0 0 16,0 0 0-16,3 0 0 16,0 0 0-16,-3 3 1 15,-2-1-1-15,-8 4 1 16,-9 2-1-16,-4-1 1 16,-9-1 0-16,-5 4 0 15,-5 3-1-15,3-5 1 16,-1-3 0-16,-2-5 0 15,-2-5 0-15,4-2 0 16,1-4-1-16,7-2 1 16,3-5 0-16,3 0 0 15,3-5 0-15,-1 3 0 16,3-1-1-16,-2 1 1 16,-4 2-1-16,1 0 1 15,0 0-1-15,-3 2 0 16,-2 1 0-16,2-1 0 15,-3 3 0-15,3 1 0 16,0-1 0-16,3 0 1 0,3 3-1 16,-1-3 1-16,3 0-1 15,3 0 0-15,0 3 0 16,-1 0 0-16,4-3 0 16,-4 3 1-16,1 2-1 15,-3-2 1-15,0-1-1 16,-2-1 1-16,-1-1-1 0,-5-3 1 15,-2-2-1-15,-1-2 1 16,-2-6-1-16,-3-7 1 16,0-6-1-16,1-10 1 15,-4-10-1-15,3 2 1 16,3-5-1-16,3 13 1 16,5 5-1-16,2 8 1 15,6 5-1-15,-6 3 0 16,-2 4 0-16,2 1 0 15,1 3 0-15,4-1 0 16,4 1 0-16,2 2 0 16,5-6 0-16,3 4 0 15,3-3 0-15,-1-1 0 16,-2-1 0-16,0 2 0 16,-3-1 0-16,-5 1 0 15,-8 0 0-15,-5 0 0 16,-5 0 0-16,-9-1 0 15,-10-1 0-15,5-1 0 16,-2 0 0-16,5 0 0 0,0-2 0 16,10 2 0-16,6-2 0 15,3 2 0-15,4-2 0 16,1 0 0-16,2-1 0 16,1 4 0-16,2 1 0 15,0-4 1-15,0 0-1 16,0-3 0-16,-3-5 0 15,0 0 0-15,1-6 0 0,-1 1 0 16,3-3 0-16,0 0 0 16,0 1 0-16,0-1 0 15,-2 0 0-15,-1 5 0 16,0 3 0-16,1 3 0 16,-1 4 0-16,3 3 0 15,0 1 0-15,3 2 0 16,2-1 0-16,3 1 0 15,5 3 0-15,0-1 0 16,3 3 0-16,-3 0 0 16,-2 0 0-16,-3 0 0 15,0 3 0-15,-8-3 0 16,0 0 0-16,-8 0 0 16,-3 0 0-16,-10-3 0 15,-5-5 0-15,-3-7 0 16,-3-6 0-16,5 0 0 15,4 1 0-15,4-1 0 16,3-2 0-16,6 5 0 0,2 0 0 16,2 5 0-16,6 2 0 15,3-2 0-15,0 1 0 16,2-4 0-16,3 1 0 16,0-1 0-16,2 3 0 15,4 0 0-15,-1-2 0 16,3 2 0-16,2 0 0 15,1 2 0-15,-3 4 0 0,0-1 0 16,-3-2 0-16,-3 2 0 16,-4 0 0-16,2 3 0 15,-3 0 0-15,0 2 0 16,0 1 0-16,1-1 0 16,-1 3 0-16,3 0 0 15,0 0 0-15,2 3 0 16,1 2 0-16,0 0 0 15,2 3 0-15,-3-1 0 16,1-1 0-16,-3-1 0 16,0 0 0-16,0-2 0 15,-3-1 0-15,3-2 0 16,-3-2 0-16,6-1 0 16,5-2 0-16,-3 0 0 15,0-1 0-15,0 1 0 16,-2 0 0-16,-3 3 0 15,0-1 0-15,-3 3 0 16,0 0-90-16</inkml:trace>
  <inkml:trace contextRef="#ctx0" brushRef="#br1" timeOffset="-165439.271">15114 7751 57 0,'0'0'0'0,"5"10"0"16,6 5 0-16,-3 6 0 16,0 2 1-16,-3 3 1 15,0 5 1-15,-2-5 0 16,-3-5-2-16,0-1 1 15,0-1 0-15,0-4 0 16,0-5 1-16,0 1 0 16,2-6-1-16,1 0 1 15,-3-5-1-15,0 0 0 16,0 0-1-16,0 0 1 16,-3-10-1-16,1 2 0 15,-1-2 0-15,-2-6 0 0,0-5-1 16,-1-2 1-1,4-5-1-15,-1 2 1 0,3 0-1 16,0 3 1-16,0 0-1 16,3 2 1-16,-1 0-1 15,6 6 0-15,3-1 0 16,2 3 0-16,0 3 0 16,0 0 0-16,3 2 0 15,0 3 0-15,0 5 0 16,0 0 0-16,0 2 0 0,-3 3 0 15,-2 3 0-15,2 10 0 16,-3 11-1-16,-2-3 1 16,0 2 0-16,-2 6 0 15,-4 4 0-15,-2-9 0 16,0-6 0-16,0-5 0 16,0-2 0-16,0-6 0 15,0-5 0-15,0 0 1 16,0-5-1-16,0 0 1 15,0 0 0-15,0 0 0 16,3-10 0-16,-1-3 1 16,1-5-1-16,5-8 0 15,0-5 0-15,5 0 0 16,0 0 0-16,6 3 0 16,-1 2-1-16,1 5 1 15,-1 3-1-15,-2 5 1 16,-2 5-1-16,-4 6 0 0,-2 2 0 15,3 10 0-15,-3 6 0 16,-1 4 0-16,1 6-1 16,-2 5 0-16,-4 3 0 15,1-1 1-15,-3-2-1 16,0-2 1-16,-3-1 0 16,3-5 0-16,-2-4 0 15,2-4 0-15,2-5 0 16,1-2 0-16,-3-3 0 0,0-5 1 15,0 0 0-15,0 0 1 16,0 0-1-16,0 0 0 16,0 0-84-16</inkml:trace>
  <inkml:trace contextRef="#ctx0" brushRef="#br1" timeOffset="-164779.271">15873 7813 67 0,'0'0'0'16,"0"0"1"-16,-11 7-1 15,-7-4 1-15,-12 0 0 16,9-1 1-16,3-2-1 16,2 3 1-16,5-1-1 15,-2 6 1-15,0 5 0 16,0 3 0-16,2 2-1 0,3 7 1 15,6 4-1-15,2-1 1 16,5-2-1-16,3-3 0 16,2-5 0-16,1-2 0 15,0-6 0-15,7-4 1 16,3-4-1-16,-2-4 1 16,-1-9-1-16,-7 1 0 15,-3-6 0-15,-3 1 0 16,0-1 0-16,-2-4 0 15,-3-4 0-15,0 6 0 16,-3 0-1-16,1 5 1 16,-1 3-1-16,0 2 0 15,3 6 0-15,0 2 0 16,0 0 0-16,0 5 0 16,0 0 0-16,0 5 0 15,0 6 0-15,3 2 0 16,0 0-1-16,-1 3 1 15,4-1 0-15,-1 1 0 0,0-3 0 16,6-2 0-16,-1-3 0 16,1-3 0-16,-3-5 1 15,0-2 0-15,-3-3 0 16,3-3 0-16,0 0-80 16</inkml:trace>
  <inkml:trace contextRef="#ctx0" brushRef="#br1" timeOffset="-164388.271">16087 7844 76 0,'0'0'0'0,"0"0"0"15,0 0 0-15,0 0 0 16,-5 0 1-16,-1 0 1 16,-2 2-1-16,-2 3 0 15,-1 3 0-15,1 5 1 16,-1 3-1-16,3 4 0 15,3 4 0-15,2 1 1 16,6 1-1-16,2 0 0 0,6 0 1 16,2-8 0-16,0-2-1 15,3-9 1-15,0-4 1 16,-3-3 1-16,0-5-3 16,-2 0 1-16,-1-1-80 15</inkml:trace>
  <inkml:trace contextRef="#ctx0" brushRef="#br1" timeOffset="-163478.271">16235 7833 52 0,'0'0'0'0,"5"3"1"16,3 0-1-16,0-1 1 16,3 1 0-16,-3-1 0 15,-1 3 0-15,1 3 0 16,0 5 1-16,0 0 0 15,-2 0 1-15,-4 5 0 16,1 0-1-16,-3 0 0 0,-3 0-1 16,1 0 1-16,-1 3 0 15,0-5 1-15,1-4-1 16,-1-1 0-16,3-6-1 16,0 0 1-16,-3-2-1 15,3-3 1-15,0 0-1 16,0-5 1-16,0-3-1 15,3-5 0-15,0-8 0 16,5 1 0-16,-1-1-1 16,4 0 1-16,0 3-1 0,2 0 1 15,0 0-1-15,-2 5 1 16,-1 5-1-16,1 6 1 16,-3 2-1-16,0 2 0 15,-3 3 0-15,0 3 0 16,0 5 0-16,1 5 0 15,-1 5-1-15,0-2 1 16,1-3 0-16,-1-2 0 16,-2-1 0-16,-1-2 0 15,1 0 0-15,0-3 0 16,2 1 0-16,3-3 0 16,5-1 0-16,0-4 1 15,0-3-1-15,1-3 0 16,-4-2 0-16,3-5 1 15,3-8-1-15,-3 5 1 16,-2-3-1-16,-3 3 1 16,-3 0-1-16,-2 0 1 15,-3 3-1-15,-3-3 0 0,-2 0 0 16,-3 0 0-16,-3 0 0 16,1 6 0-16,-1 2 0 15,-7 2 0-15,-9 3 0 16,6 3 0-16,-3 2 0 15,9 0 0-15,1-3 0 16,6 4 0-16,3-4 0 16,16-2 0-16,13-2 0 15,2-4 0-15,6-1 0 0,2-4 0 16,3 1 0-16,-8 2 0 16,-2 3 0-16,-9 3 1 15,-5-1-1-15,-5 3 1 16,0 0-78-16</inkml:trace>
  <inkml:trace contextRef="#ctx0" brushRef="#br1" timeOffset="-162824.271">16750 7875 76 0,'0'0'1'15,"0"13"0"-15,3 5-1 16,-3 10 1-16,0 6 0 15,0 7 1-15,0 6 1 16,3-3 0-16,-1-1-1 16,4-1 0-16,-1-3-1 15,0-11 1-15,0-10-1 0,-2-5 1 16,0-5-1-16,-1-3 1 16,-2-2 0-16,0-3 0 15,-2-6 1-15,-1 1 1 16,0 0-2-16,-2-8 0 15,0-2-1-15,-3-14 0 16,0-10 0-16,0 1 0 16,3-6-1-16,0 0 1 15,2-5-1-15,0 10 0 16,1 3 0-16,2 7 0 16,2 3 0-16,4 8 0 15,-1 5 0-15,5 1 0 16,4-1 0-16,7 5 0 15,5 0 0-15,-2 5 0 16,-3 1 0-16,-2 7 0 16,-1 5 0-16,-5 6 0 15,-2 5 0-15,-6-1 0 16,-7 4-1-16,-4-4 0 0,-7 1 0 16,0-3 1-16,-3-5 0 15,-10 0 0-15,-6-5 0 16,8-1 0-16,0-4 0 15,8-1 0-15,8-2 0 16,1 0 0-16,-1 0-85 16</inkml:trace>
  <inkml:trace contextRef="#ctx0" brushRef="#br1" timeOffset="-161865.271">16949 7665 64 0,'-3'6'0'15,"0"-1"2"-15,3 10 0 16,3 6-1-16,0 5 1 15,-3 2 0-15,2 3 0 16,-2 3 0-16,-2-6 1 16,-1 1-2-16,0-6 1 15,1-2 0-15,-1-6 0 16,3-2 0-16,0-3 0 16,0-5 0-16,0 1 0 0,0-4 0 15,0-2 0-15,5-2-1 16,3-9 1-16,3-4-1 15,2-6 1-15,6-5-1 16,2 3 1-16,3-3-1 16,-6 6 0-16,-2 4-1 15,-3 6 0-15,-5 7 0 16,3 6 0-16,-1 7 0 0,-2 6 0 16,0 4 0-16,-3 3 0 15,-2 1 0-15,0-1 0 16,-3-2 0-16,2-3 0 15,-2 0 0-15,3-3 0 16,2-4 0-16,1-1 0 16,1-5 0-16,4-2 0 15,0-3 0-15,7-8 1 16,3-5-1-16,0-2 1 16,1-6-1-16,-1 3 1 15,-3-3-1-15,-5 0 1 16,-5 1-1-16,-2 4 1 15,-4 1-1-15,-2 4 0 16,-5 4 0-16,-3 2 0 16,-2 5 0-16,-6 2 0 15,-5 6 0-15,2 2 0 16,-2 1-1-16,2-1 1 16,3 0-1-16,1 6 0 15,1 2 0-15,6 2 1 0,3 1 0 16,3 0 0-16,4-3 0 15,1-3 0-15,2 1 0 16,8-8 0-16,6-3 0 16,-1-5 0-16,1-3 1 15,-1-7 1-15,1-8-1 16,-1-3 0-16,1-5 0 16,-3 3 0-16,-6 0-1 0,-2 5 1 15,-5 2-1-15,0 6 1 16,-1 2-1-16,-2 8 0 15,0 8 0-15,0 5 0 16,0 7 0-16,3 1 0 16,-1 5 0-16,4-3 0 15,-1-2 0-15,6-3 0 16,-1-5 0-16,1-5 0 16,2-3 0-16,3-5 1 15,5-3-1-15,-2-2 1 16,-1 0-89-16</inkml:trace>
  <inkml:trace contextRef="#ctx0" brushRef="#br1" timeOffset="-161293.271">17652 7789 63 0,'-5'3'0'0,"-3"0"1"16,-3-1 1-16,-5 3-1 15,-5 3 0-15,-3 0 0 16,6 0 1-16,-1-1-1 0,6 1 1 16,3 2 1-16,4 3 1 15,6 0-3-15,6 0 1 16,1-2-1-16,9-4 1 15,3 1 0-15,-1-3 0 16,1-2-1-16,-1-3 1 16,-2-5-1-16,-3-3 0 15,-5-5 0-15,0 0 0 16,-5-2 0-16,0 2 0 16,-3-3 0-16,0 6 0 15,0 2-1-15,0 16 0 16,-3 7 0-16,3 21 0 15,0 14 0-15,5 17 0 16,1 18 0-16,-4-13 0 16,1-4 0-16,-3-17 0 15,-3-15 0-15,1-10 1 16,-4-13 0-16,-2-5 1 16,0-5 0-16,-2-1 1 15,-3-4-1-15,-1-1 0 0,-2-5 0 16,1-2 0-16,-1-6 0 15,5-15 0-15,3-10 0 16,8 0 0-16,6-3-1 16,7 2 0-16,5 1-1 15,9 10 0-15,-1 0-93 16</inkml:trace>
  <inkml:trace contextRef="#ctx0" brushRef="#br1" timeOffset="-160859.271">17818 7854 68 0,'0'0'0'0,"6"8"0"16,-1 5 0-16,3-3 0 15,3-2 2-15,-1-3 1 16,1 0-1-16,-1-2 0 16,1-3-1-16,2-3 1 15,0 1-1-15,-2-4 1 16,-1-4-1-16,-4-3 1 16,-6-5-1-16,-3 2 1 15,-2 1-1-15,-8 2 0 16,-6 0-1-16,-5 8 1 0,-7 2-1 15,4 9 0-15,-2 1 0 16,3 11 0-16,-1 6 0 16,11 2 0-16,6 5 0 15,10-3 1-15,8 3 0 16,18-5 1-16,16-3 0 16,9-7 0-16,12-6 0 0,-13-7 1 15,-7-6-2-15,-12 0 1 16,1 1-80-16</inkml:trace>
  <inkml:trace contextRef="#ctx0" brushRef="#br1" timeOffset="-159478.271">14667 8968 80 0,'0'0'0'16,"0"-5"0"-16,3-6 0 15,-1 4 0-15,-2 1 1 16,3-4 0-16,-3-5 0 15,3-11 0-15,-1-8 0 16,6-10 0-16,5-7 0 0,6-1 0 16,2 0-1-16,-2 8 1 15,-1 5-1-15,-2 8 1 16,-5 8-1-16,-1 8 0 16,-5 7 0-16,1 3 0 15,-4 2 0-15,4 3 0 16,2 5 0-16,2 6 0 15,1 7 0-15,5 10 0 16,-1 11 1-16,-1 5 0 16,-4 5-1-16,-2 0 1 15,0 3 0-15,-3-13 0 16,-2-6 1-16,0-7 0 16,-3-5-1-16,0-8 1 15,0-6 1-15,0-7 1 16,0 0-3-16,0-7 1 15,0-1-83-15</inkml:trace>
  <inkml:trace contextRef="#ctx0" brushRef="#br1" timeOffset="-159268.271">14865 8730 45 0,'0'0'1'0,"29"-5"0"16,16-3-1-16,-16 3 1 16,1 0-34-16</inkml:trace>
  <inkml:trace contextRef="#ctx0" brushRef="#br1" timeOffset="-158862.271">15183 8678 65 0,'0'0'1'0,"-6"3"1"0,-4 2-1 16,-3 0 0-16,-6 1 2 15,1 4 0-15,-1 5-2 16,6 3 1-16,2 3 1 0,9 10 0 15,4 5-2 1,4-5 1-16,1 0-1 0,4-7 0 16,0-6 1-16,4-3 0 15,4-4-1-15,-1-4 1 16,1-2 0-16,-1-2 0 16,4-6 0-16,-4 1 0 15,-2-6-1-15,-3 0 0 16,0 1-78-16</inkml:trace>
  <inkml:trace contextRef="#ctx0" brushRef="#br1" timeOffset="-158466.271">15405 8526 75 0,'0'0'0'15,"2"8"1"-15,1 5-1 16,0 12 1-16,2 9 0 15,-2-3 0-15,-3 0 1 0,2 10 0 16,-2 6 0 0,3-3 1-16,2-3-1 0,0-10 1 15,-2-7-2-15,2-9 1 16,3-5-1-16,-2 1 1 16,-1-6-1-16,-2 0 1 15,-1-2 3-15,-2-3 0 16,0 0-4-16,0 0 1 15,0 0-85-15</inkml:trace>
  <inkml:trace contextRef="#ctx0" brushRef="#br1" timeOffset="-158053.271">15315 8808 69 0,'5'-3'0'0,"37"-10"0"0,24-8 0 16,-21 9 0-16,-5 4 1 15,-6 0 0-15,-2 3 0 16,-11 0 0-16,-10 2-1 15,-3 3 1-15,-8 0-1 16,0 0 1-16,-3 5-1 0,1 6 1 16,-4 4 0-16,4 14 0 15,-1 9 0-15,0-4 1 16,3-3-1-16,0-8 1 16,0-5 1-16,0-5 0 15,3-5-1-15,0 0 1 16,-3-6-1-16,0-2 0 15,5 3 1-15,-5-3 0 16,8-3-2-16,-8 3 1 16,5-5-4-16,-5 5 0 15,0 0-73-15</inkml:trace>
  <inkml:trace contextRef="#ctx0" brushRef="#br1" timeOffset="-157832.271">15611 8629 75 0,'0'0'0'0,"-3"6"0"16,3-6 1-16,-5 2-1 15,5-2 1-15,-3-5-1 16,3 5 1-16,0 0-1 15,0 0 1-15,0 0-57 16</inkml:trace>
  <inkml:trace contextRef="#ctx0" brushRef="#br1" timeOffset="-157392.271">15680 8740 74 0,'5'6'1'0,"19"38"0"15,15 28 1-15,-15-33 0 16,-8-11 0-16,-3-7 0 16,-5-11-1-16,0-2 1 15,-3-6-1-15,1 1 1 16,-4-6 0-16,-2 3 0 0,0 0-1 16,0 0 1-1,6-2-1-15,-1-6 1 0,3-2-1 16,0-13 0-16,2-8 0 15,1-3 0-15,0-2 0 16,2 2 0-16,3-2-1 16,-3 10 1-16,0 8 0 0,-5 5 0 15,-3 5-1-15,6 3 1 16,-1 3-3-16,1 2 1 16,0 0-76-16</inkml:trace>
  <inkml:trace contextRef="#ctx0" brushRef="#br1" timeOffset="-156851.271">16119 8709 79 0,'0'0'0'15,"0"0"0"-15,-8 8 0 16,-3 3 0-16,-2 4 0 0,-6 6 1 16,3 5 0-16,3 5 1 15,5-3 0-15,3 3 0 16,8-5 0-16,2-5 0 15,8-6 1-15,8-2-1 16,3-8 0-16,5-5-1 16,-5 0 1-16,0-5-1 15,-6-3 1-15,-2-2 0 16,-5-13 0-16,-3-11 0 0,-3-2 0 16,0-8-1-16,-2 8 1 15,-3 5-2-15,2 7 1 16,-2 6-1-16,3 8 1 15,-3 5-1-15,-3 10 0 16,-2 8 0-16,-3 8 0 16,0 7 0-16,3 8 0 15,2 8-1-15,1-8 1 16,2-2-1-16,2-8 1 16,4-8 0-16,-1-3 0 15,3-7 0-15,0 0 0 16,2 0 0-16,-2-3 0 15,0 0-83-15</inkml:trace>
  <inkml:trace contextRef="#ctx0" brushRef="#br1" timeOffset="-156471.271">16436 8557 60 0,'0'0'2'0,"0"13"1"16,0 5-2-16,0 5 1 15,0 6 2-15,-3 7 0 16,0 5 1-16,1-2 1 16,-3 0-4-16,-1 2 1 15,-2 0-2-15,0-10 1 16,0-5-1-16,3-8 1 16,3-7-1-16,2-4 1 15,2-7 1-15,-2 0 1 16,5 3-3-16,-5-3 1 15,0 0-82-15</inkml:trace>
  <inkml:trace contextRef="#ctx0" brushRef="#br1" timeOffset="-156101.271">16314 8777 51 0,'0'0'0'15,"0"0"1"-15,0 0-1 16,3-6 0-16,-1-1 3 16,12-4 0-16,4-4 1 15,14 2 0-15,10 3-1 0,-5 2 0 16,3 5-2 0,-6 3 1-16,-5 0-1 0,-5 3 0 15,-8 2 0-15,-3 5 0 16,-8 3 0-16,1 3 1 15,-6-1 0-15,-3 14 0 16,-2 10 0-16,0-8 0 16,-3 0 0-16,2-8 0 15,1-3 0-15,5-7 0 16,0-5-1-16,3 0 1 16,2-6 1-16,0 1 0 15,-2-3-1-15,2 0 1 16,3-3-2-16,0 1 1 15,0-1-85-15</inkml:trace>
  <inkml:trace contextRef="#ctx0" brushRef="#br1" timeOffset="-155904.271">16616 8598 47 0,'0'0'1'16,"0"0"1"-16,0 0 0 15,0 0 0-15,0 0 1 16,0 0 0-16,0 0-45 16</inkml:trace>
  <inkml:trace contextRef="#ctx0" brushRef="#br1" timeOffset="-155014.271">16901 8663 80 0,'-16'3'0'15,"-10"2"0"-15,2 0 1 16,0 3-1-16,-2 7 1 16,-3 8 1-16,5 1 0 15,3 4 1-15,10 6 0 16,6 7-2-16,8-7 1 16,4-6 0-16,20-5 0 0,10-5-1 15,-3-5 1-15,3-8 1 16,0-2 0-16,0-6 0 15,-2-4 0-15,-6-6-2 16,-8 2 1-16,-8 1-1 16,-8-11 0-16,-5-10 0 15,-8-7 1-15,-10-9-1 16,-3 11 0-16,-8 2 0 16,-6 11 0-16,-4 8-1 0,4 7 1 15,1 10-1-15,5 6 1 16,2 5-1-16,9 0 0 15,5 0 0-15,7 0 0 16,9-3 0-16,21-5 0 16,16-2 0-16,7-6 0 15,14-4 0-15,-3-6 0 16,3-5 0-16,-13 5 0 16,-11 0 0-16,-6 5 0 15,-10 3 0-15,-5 2 0 16,-8 3 0-16,0 3 0 15,-5 5 0-15,-1 2 0 16,1 0 0-16,-3 16 0 16,0 13-1-16,0-6 1 15,3-1-1-15,-1 1 1 16,1-2-1-16,0-8 1 16,-1-5 0-16,1-5 0 15,0-5 0-15,-1-3 0 0,1-2 0 16,2-6 0-16,0-2 0 15,6-13 0-15,0-13 0 16,4-13 0-16,1-10 0 16,5 5 1-16,6 2-1 15,-3 14 1-15,-3 7-1 16,-5 10 1-16,-6 9-1 16,3 9 0-16,1 8 0 15,-1 14 0-15,-3 7-1 0,1 5 1 16,-3 3-1-16,0 2 1 15,-3 3-1-15,1-8 1 16,-1-7-1-16,-3-9 1 16,1-7 0-16,0-3 0 15,-1-4 0-15,6-1 0 16,3-3 0-16,-1-2 1 16,1 0-91-16</inkml:trace>
  <inkml:trace contextRef="#ctx0" brushRef="#br0" timeOffset="-137844.271">21522 11875 60 0,'0'0'1'0,"0"0"0"16,0 0 0-16,0 0 0 16,0 0 0-16,0 0 0 15,0 0 0-15,0 0 0 16,0 0 0-16,0 0 1 16,0 0-1-16,0 0 0 15,0 0 0-15,0 0 0 16,0 0 0-16,0 0 0 0,-13-31-1 15,5 16 1-15,-2-3 0 16,-6 5 0-16,-3 0 0 16,-2 8 0-16,0 10-1 15,0 0 1-15,0 5-1 16,0 1 1-16,-1 2-1 16,4 0 1-16,-1 2 0 0,6 1 0 15,0-1 0-15,2-2 0 16,4-3 0-16,-1 3 0 15,2-2 0-15,4-1 0 16,-1 0 0-16,3 1 1 16,3-4-1-16,-1 1 0 15,4 0 0-15,-1-3 0 16,3 0 0-16,0-2 1 16,0-1-1-16,8-4 0 15,7-3-1-15,1-3 1 16,3 0-1-16,-4 3 1 15,-2 0-1-15,1 5 1 16,-1 5-1-16,-3 3 1 16,1 5-1-16,-3 5 0 15,-3 8 0-15,-3-1 0 16,-2 4 0-16,-5 10 0 16,-3 7 0-16,-3-12 0 15,1-6 0-15,-6-2 0 0,-5-5 0 16,-9-6 1-16,-9-2-1 15,2-5 1-15,0-3 0 16,2-5 1-16,3-3-1 16,-5-7 0-16,-5-8 0 15,7 3 0-15,4-1-1 16,7 6 1-16,3-1-1 16,2 6 1-16,0 0-1 15,6 2 1-15,0 1-1 16,5 2 1-16,0 0-1 0,8 0 0 15,0 0-88-15</inkml:trace>
  <inkml:trace contextRef="#ctx0" brushRef="#br0" timeOffset="-137210.271">21755 11795 66 0,'0'0'1'0,"-3"8"0"15,-2 2 0-15,3 3 0 16,-4 5 2-16,1 6 1 16,0 4-1-16,-1 6 0 15,4 7 2-15,-1-2 0 16,3 0 0-16,0 4 0 15,0 1-2-15,0-7 1 16,0-6-1-16,0-8 0 16,3-8 0-16,-3-2 0 15,0-10-1-15,0 5 0 16,0-8-1-16,0 0 1 16,0 0-1-16,0 0 1 15,0 0-1-15,0 0 0 16,0 0 0-16,0 0 0 15,5-11-2-15,-2 1 0 0,-1 5-96 16</inkml:trace>
  <inkml:trace contextRef="#ctx0" brushRef="#br0" timeOffset="-136462.271">21729 12041 47 0,'0'0'0'0,"23"-5"0"15,17-3 0-15,-11 3 0 16,0-3 1-16,-10 5 0 16,-6 1 0-16,-2 2 0 15,-6 2 0-15,0 1 0 16,-2 0 0-16,-3-3 0 16,0 0 0-16,0 0 0 15,0 0 0-15,0 0 0 16,0 0 0-16,0 0 1 15,0 0-1-15,0 0 1 0,0 0 0 16,0 0 0-16,0 5 1 16,-3 0 1-16,1 0-1 15,-1 3 0-15,-2 2 0 16,2 13 0-16,-2 8 1 16,5 0 0-16,0 6-2 15,5-1 1-15,6 0 0 16,-4-8 0-16,1-2-1 0,6-5 0 15,-1-8-1 1,-3-5 1-16,1-1-1 0,0-2 1 16,-4 1 0-16,9-12 0 15,3 4-1-15,-1-8 1 16,-2 2-1-16,-3-5 0 16,-2-3 0-16,-3-9 0 15,-3-9-1-15,-2 6 1 16,-3 2-1-16,-3-3 1 15,-5 6-1-15,0 2 1 16,-2 3-1-16,-6 3 1 16,-3 2-1-16,-2 2 1 15,0 4-1-15,5 2 0 16,3 2 0-16,-3 0 0 16,-2 3 0-16,2 0 0 15,3 3 0-15,2 0 0 16,6 2 0-16,2 0 0 15,0 0 0-15,6 3 0 16,0 0-96-16</inkml:trace>
  <inkml:trace contextRef="#ctx0" brushRef="#br0" timeOffset="-135638.271">22239 11989 77 0,'0'0'0'0,"0"0"1"16,5 5-1-16,1-2 0 15,1-3 0-15,7 2 1 16,4 1-1-16,1 5 1 15,-1 0 0-15,1 12 0 16,-1 9 1-16,-2 12 0 0,-3 5 1 16,-5-4 0-16,-8-1-1 15,-2-10 0-15,-4-5 0 16,1-5 1-16,-3-8 0 16,3-3 1-16,2-7-2 15,3-3 1-15,-5 0-1 16,2-8 0-16,3-3-1 15,0-12 1-15,3-10-1 0,2-4 0 16,0-1 0 0,3 4 0-16,0 3-1 0,0 8 1 15,3 2-1-15,-1 6 1 16,4 4-1-16,7 6 1 16,5 8-1-16,-2-1 0 15,0 3 0-15,2 11 0 16,1 7 0-16,-6-5 0 15,-3 0 0-15,-7-2 0 16,-6-6 0-16,-2 8 0 16,-3-2 0-16,-3-1 0 15,-2 1 0-15,0 2 0 16,-1 3 0-16,1-6 0 16,2-2 0-16,3 0 0 15,0-3 0-15,3 1 0 16,0-4 0-16,-1-1 1 15,6-1-1-15,0-3 1 16,3 1 0-16,-1-3 0 16,4-3 0-16,-1-4 0 0,3 1-1 15,-1 1 1-15,-1-3-1 16,-4 3 1-16,-2 0-1 16,-3 0 0-16,1 0-98 15</inkml:trace>
  <inkml:trace contextRef="#ctx0" brushRef="#br0" timeOffset="-135213.271">22665 11865 62 0,'0'0'0'0,"0"0"0"16,8 5 0-16,-8-5 0 15,5 3 1-15,-5-3 0 16,0 0 0-16,0 0 1 16,0 0 0-16,0 2 0 0,-3 9-1 15,-2-4 1-15,-3 1-1 16,-3-3 0-16,1 1 1 16,-1-4 0-16,3-2-1 15,3-2 1-15,2-6-1 16,6 0 1-16,2-5-1 15,9 3 0-15,-1-1-64 16</inkml:trace>
  <inkml:trace contextRef="#ctx0" brushRef="#br0" timeOffset="-134405.271">23233 11738 74 0,'0'0'0'16,"-11"0"0"-16,-2 0 0 15,3 0 0-15,2 0 1 16,-6-2 1-16,-1-1-1 15,-1 1 1-15,0-1 2 16,0 0 0-16,5 3-2 16,1 0 0-16,2-2-1 15,0 2 1-15,3 0-1 0,-1 0 1 16,1 2-1-16,0 1 1 16,2 0-1-16,-2-1 0 15,0 3 0-15,-3 3 1 16,-3 2 0-16,3 3 0 15,-2-2-1-15,2 12 1 16,-3 0-1-16,1 6 1 16,7 4 0-16,0 3 0 15,1 3-1-15,4 8 1 16,1 2 0-16,0-3 0 16,2-2-1-16,0 3 1 15,-2-3 0-15,-1-11 0 16,1-9 0-16,0-4 0 15,-1-4 0-15,4-1 0 16,2-4-1-16,-3-1 1 16,0-2-1-16,-2-3 0 15,-1 0-1-15,1 0 1 16,-3 3-1-16,0 0 0 0,0-3 1 16,0 0 1-16,0-2-1 15,0-3 0-15,0 5 0 16,0-5 0-16,0 0-1 15,0 0 1-15,0 0 0 16,0 0 1-16,0 0-1 16,0 0 0-16,0 0-1 15,0 0 0-15,0 0-2 16,0 0 1-16,0 0-114 16</inkml:trace>
  <inkml:trace contextRef="#ctx0" brushRef="#br0" timeOffset="-133772.274">22768 12030 68 0,'0'0'1'0,"5"3"1"16,6 0-1-16,12-1 0 15,9-2 0-15,16-2 0 16,10-6 0-16,-5 0 1 16,0-2 0-16,-6 2 1 15,-2 3-2-15,-13 2 1 16,-14 1-1-16,-2 2 0 16,-3 0-64-16</inkml:trace>
  <inkml:trace contextRef="#ctx0" brushRef="#br0" timeOffset="-133310.274">23410 11989 68 0,'0'0'3'0,"-10"3"1"16,-9-1-3-16,1 3 1 16,-1 3-1-16,3 0 1 15,0 2 1-15,-5 6 0 16,-3 2 0-16,3 3 1 16,-3 2 1-16,14 3 1 15,2 5-4-15,8 0 1 16,5 2 0-16,8 1 1 15,11-3-2-15,-3-5 0 16,3-8-1-16,3-5 1 16,-1-6-1-16,3-7 0 15,3-2-1-15,-8-8 1 16,-3 2 0-16,-8-3 0 0,-8-1 0 16,3-17 0-1,-5-12 0-15,-3 2 0 0,-5 0 0 16,-1 6 0-16,-4 4-1 15,-3 6 1-15,-6 2 0 16,3 8 0-16,0 3 0 16,0 7 0-16,1 1-103 15</inkml:trace>
  <inkml:trace contextRef="#ctx0" brushRef="#br0" timeOffset="-132783.274">23582 12033 72 0,'0'0'0'0,"5"3"1"16,6-1-1-16,-1 3 1 15,4 1 0-15,2 4 1 16,-1 3 0-16,4 5 0 16,-1 3 1-16,-2 7 1 15,-3 6-2-15,-5-6 0 0,-5 0 0 16,-3-4 0-16,-3-6 2 15,-2-5 0-15,-5-3-3 16,2-2 1-16,-3-6-1 16,3 1 0-16,0-6 0 15,3-2 1-15,2-5-1 16,3-13 1-16,0-11-1 16,8 0 0-16,0-4-1 15,8 1 1-15,-3 4-1 16,3 4 1-16,0 6-1 0,0 5 1 15,-3 8-1-15,-2 2 1 16,-4 5-1-16,9 3 0 16,-2 6 0-16,-4 1 0 15,1 1-1-15,-1 0 0 16,1 0-85-16</inkml:trace>
  <inkml:trace contextRef="#ctx0" brushRef="#br0" timeOffset="-132049.274">23981 11979 71 0,'0'0'0'0,"0"13"1"0,0 5-1 15,-2 10 1-15,-1 6 5 16,0 5 1-16,-2 4-5 16,2-4 0-16,3-3 3 15,0-10 0-15,-2-5-3 16,-1-6 0-16,-2-2-1 16,2-5 1-16,0-3 0 0,3-5 1 15,0 0-1 1,0 0 0-16,3-7-1 0,0-12 1 15,-1-14-1-15,4-3 0 16,2-16-1-16,2 8 1 16,6 0-1-16,3 11 1 15,-1 4-1-15,-2 11 0 16,-3 5 0-16,3 5 0 16,0 8 0-16,0 3 0 15,2 5 0-15,1 5 0 16,-3 7 0-16,2 9 0 15,-2 7 0-15,-3 0 0 16,-5 0 0-16,-3-2 0 16,-2-3 0-16,-3-13 0 15,0 0 0-15,-3-8 0 16,-2-2 0-16,0-5 0 16,0-6 0-16,-1-7 0 15,1-8 0-15,5-13 1 16,8-13-1-16,3 0 1 0,4-3-1 15,4 9 0-15,-1 4 0 16,4 11 1-16,1 2-1 16,-2 16 0-16,-2 5 0 15,-1 10 0-15,-2 8 0 16,-2 6 0-16,-1 7 0 16,-3 10 0-16,1 8 0 15,-3-10 0-15,-8-3 0 16,5-10 0-16,-2-8 0 0,-1-3 0 15,-2-7 0-15,0 0 1 16,0-6-1-16,0-2 1 16,3 6-1-16,-3-6 1 15,0 0-94-15</inkml:trace>
  <inkml:trace contextRef="#ctx0" brushRef="#br0" timeOffset="-131089.274">25494 11728 53 0,'0'0'1'15,"-2"-5"1"-15,-6-5-1 16,3 2 0-16,-3 3 3 0,-8-1 0 15,-5-1-1-15,0 2 1 16,-1-3-3-16,1 5 1 16,8 1-1-16,-3 4 1 15,3 1 1-15,2 5 0 16,3-1-1-16,0 9 0 16,3 7 0-16,0 8 0 15,0 10 2-15,-1 9 1 16,1 9-1-16,2 3 1 15,1 3 0-15,-1 2 0 16,-2 0-2-16,5-15 0 16,-3-16-1-16,1-8 1 15,-1-12-1-15,0-6 0 16,3-7-1-16,0-3 0 16,-8 5 0-16,-3-3 0 15,5-2 0-15,-4 0 1 16,-2 0-1-16,3-2 0 15,-5-3-6-15,-1-6 1 0,-1 1-95 16</inkml:trace>
  <inkml:trace contextRef="#ctx0" brushRef="#br0" timeOffset="-130713.272">25094 12002 75 0,'8'0'0'0,"3"-3"0"0,13 1 0 16,7-1 0-16,13 1 0 16,6 2 1-16,0 0 0 15,0 0 0-15,-7 0 0 16,-6 0 0-16,-8 0 0 16,-11-3 0-16,1-2 0 15,-1-3 0-15,-7 0 1 16,-1 1-1-16,-4 1 0 15,-4 4-1-15,-2 2 1 16,0 0-1-16,-2 5 1 16,-4 5-1-16,-4 6 1 15,2 2 0-15,3 10 0 16,-1 9 4-16,6-4 0 16,3 3-2-16,0-10 1 15,2-3-1-15,0-7 1 16,-2-8-3-16,5 0 1 15,0-6-1-15,-3 1 0 0,3-1-89 16</inkml:trace>
  <inkml:trace contextRef="#ctx0" brushRef="#br0" timeOffset="-130509.272">25592 11800 38 0,'0'6'0'0,"0"-1"11"16,0-5 0-16,-10 0-9 0,4-3 0 15,1 1 1-15,5 2 0 16,-5-6-1-16,5 6 0 16,0 0-54-16</inkml:trace>
  <inkml:trace contextRef="#ctx0" brushRef="#br0" timeOffset="-129992.272">25854 11687 80 0,'0'5'0'0,"-8"0"2"16,3 5 0-16,-3 3-1 15,5 11 1-15,1 9 3 16,-1 1 0-16,-2 5 1 16,2-1 1-16,-2 4-3 15,2 4 0-15,-2 3 1 16,10-7 0-16,-2-1-4 15,2-7 1-15,0-3 1 16,6-8 0-16,2-5-1 0,3-5 0 16,2-3-1-16,6-10 1 15,3-5 0-15,-6-3 0 16,-3-2-1-16,3-8 1 16,1-5-1-16,-6-1 0 15,-6-2-1-15,-5-2 1 16,-2-3 0-16,-11 3 1 15,-10-3-2-15,2 7 0 16,-5 6 0-16,-3 8 1 16,-3 5-1-16,-10 10 0 15,-5 10 0-15,5 1 1 16,3 5-1-16,10-3 0 16,11-3 0-16,10 1 0 15,14-3-9-15,10-3 0 16,0 0-93-16</inkml:trace>
  <inkml:trace contextRef="#ctx0" brushRef="#br0" timeOffset="-129105.272">26163 11927 65 0,'0'0'0'0,"8"0"2"0,-2-3 0 16,-4 1-1-16,6-1 1 15,0 3 1-15,3 5 0 16,-1 6-1-16,3 4 1 16,-5 6 0-16,6 5 0 15,-6 2-1-15,-1-4 0 16,-1-1 0-16,-4-3 0 15,-2-4 1-15,0-3 0 16,0-3-1-16,0-2 0 16,-2-3 0-16,2-5 0 15,-6 0 0-15,4-8 0 16,-1-2-1-16,3-5 1 16,0-9-1-16,5-2 0 15,3-7-1-15,8-3 1 16,5-8-1-16,6 8 1 15,5 5-1-15,-3 10 0 16,-3 8 0-16,-2 8 0 16,-11 5 0-16,6 8 0 15,-9 7 0-15,3 3 0 0,-5 3 0 16,3-3 0-16,-8-3 0 16,2-4 0-16,-3-4 0 15,-2-1 0-15,0-1 0 16,0-5 0-16,6 5 0 15,-6-5 0-15,0 0 0 16,0 0 0-16,0 0 0 16,0 0 0-16,0 0 0 0,0 0 0 15,0 0 0-15,0 0 0 16,0 0 0-16,-6 8 0 16,4 7 0-16,-3 6 1 15,-1 2 0-15,4 6 0 16,-4 2 1-16,12 0 0 15,2 0 0-15,-1-8 1 16,1-8-2-16,8-7 1 16,-3-5-1-16,9-6 0 15,4-5 0-15,-2-5 1 16,2-5-1-16,-5-5 0 16,-2-8 0-16,-6-2 0 15,-8-4 0-15,-2 6 0 16,-3 0 1-16,-5 5 0 15,-3 3-2-15,-3 5 0 16,-5 5 0-16,-5 5 1 16,-5 3-1-16,5 8 0 0,-3 5 0 15,5-1 0-15,4 1 0 16,9 0 0-16,1 0-1 16,5-1 1-16,3-1-4 15,10-1 1-15,5 0-5 16,11 0 0-16,-2 0-85 15</inkml:trace>
  <inkml:trace contextRef="#ctx0" brushRef="#br0" timeOffset="-128640.272">27041 11803 69 0,'0'0'0'0,"-16"8"1"15,-13 5-1-15,-3 2 1 16,-10 3 1-16,8 0 0 15,5-2 3-15,13-3 0 16,3 0-2-16,7 0 0 16,6-3-1-16,14 3 0 15,12-3 1-15,6 3 1 0,10 0-3 16,-8 0 1-16,-5 0-1 16,-5 8 0-16,0 2-1 15,-19 0 1-15,-5 0 0 16,-16 6 0-16,-18-1 0 15,-6 1 0-15,-12-3 0 16,12-11 1-16,3-7-1 16,10-8 0-16,14-8 2 15,11-15 0-15,10-13-2 0,7 5 1 16,14-3-6 0,3 3 1-16,-3 0-83 0</inkml:trace>
  <inkml:trace contextRef="#ctx0" brushRef="#br0" timeOffset="-128408.272">27234 11780 74 0,'-5'5'0'16,"-3"0"3"-16,0 0 0 16,8 3-2-16,-3 8 1 15,1 4 3-15,2 6 0 16,0 8 3-16,2-3 0 15,1 0-1-15,2 0 0 16,3 2-4-16,0-4 0 16,0-6-2-16,0-5 1 15,0-8-1-15,-5-2 0 16,-1 0-98-16</inkml:trace>
  <inkml:trace contextRef="#ctx0" brushRef="#br0" timeOffset="-128211.272">27242 11656 91 0,'0'0'0'16,"0"-5"0"-16,-3-1 0 15,-2 1 0-15,2 0 0 16,1 2 0-16,2 3 0 15,0 0-65-15</inkml:trace>
  <inkml:trace contextRef="#ctx0" brushRef="#br0" timeOffset="-127784.272">27654 11790 75 0,'0'0'0'15,"-7"5"1"-15,1-2 1 16,-4-3-1-16,-9 2 0 16,-5-2 2-16,-5 6 1 15,-5 1-1-15,5 6 1 0,-8 3 0 16,13 2 0-16,-2 3-3 15,12-3 1-15,4 0 0 16,18 2 0-16,16 4 0 16,13-1 0-16,13 0 0 15,-11-2 0-15,1-3-1 0,-6 3 1 16,-4-1-1 0,-15 4 0-16,-4-1-1 0,-30 5 1 15,-15 11 0-15,0-11 1 16,-6-4-1-16,0-19 1 15,-7-5-1-15,15-13 1 16,6-3-1-16,4-7 0 16,15-5-1-16,1 2 1 15,9 3-1-15,7 5 0 16,6-1-98-16</inkml:trace>
  <inkml:trace contextRef="#ctx0" brushRef="#br1" timeOffset="-104289.272">18672 10883 59 0,'0'0'0'15,"0"0"0"-15,8 5 1 16,-8-5 0-16,3 5 1 16,-3-5 0-16,0 0 1 15,0 0 0-15,0 0-2 16,0 5 1-16,0 1-1 16,0 1 0-16,3 4 1 0,-3-1 0 15,0-2-1-15,0 7 0 16,-3 6 0-16,0 2 0 15,1 6-1-15,-1 4 1 16,0 6 0-16,3 2 0 16,0 1 0-16,0-1 1 15,3-2 0-15,-3-3 0 16,0-2 0-16,0 4 0 16,-3 1-1-16,3 5 1 15,0 0-1-15,0-3 0 16,0-4 0-16,0-6 0 15,0-8-1-15,0-2 1 16,0-9 0-16,0 1 0 16,0-5 0-16,0 2 0 15,3-2 0-15,0-3 0 16,-3 1 0-16,2-1 0 0,-2 0-1 16,0 3 1-1,0 2-1-15,0 0 1 0,-2 3-1 16,-1 0 0-16,0 0 0 15,1 0 0-15,-1 0 0 16,1 0 1-16,2-3-1 16,0-2 0-16,-3-3 0 15,3 0 0-15,-3 0 0 16,3 1 0-16,-2-1 0 0,2 3 1 16,-3 2-1-1,3 0 0-15,-3-2 0 0,3 0 0 16,-2-1 0-16,2-1 0 15,0-4 0-15,0-2 1 16,2 5-1-16,-2-5 0 16,6 6 0-16,-1-4 0 15,0 3 0-15,0-2 1 16,3-3-1-16,6 0 1 16,1-3-1-16,4 1 1 15,2-1-1-15,6 1 1 16,4-4-1-16,6 4 1 15,8-1-1-15,-2 1 1 16,1-1-1-16,4 3 0 16,2 3 0-16,-7-1 1 15,-6 3-1-15,10-2 0 16,6 0 0-16,0-3 0 0,0-3 0 16,0-2 1-1,2 0-1-15,1-1 1 0,2 4-1 16,-8-1 0-16,-5 3 0 15,-3 3 0-15,-2-1 0 16,-6 4 0-16,-2-1 0 16,5-3 1-16,0-2-1 15,5 0 0-15,3-2 0 16,-10-1 1-16,-9-2-1 16,11 2 0-16,6 1 0 0,-12-1 0 15,-4 3 0-15,-6 0 0 16,-3 0 0-16,4 0 0 15,-1 3 0-15,-3-3 1 16,-5 0-1-16,-2 0 1 16,-3 0-1-16,-3 0 1 15,0 0-1-15,-5 0 0 16,6 0 0-16,-6 0 0 16,0 0 0-16,0 0 0 15,0 0 0-15,0 0 0 16,0 0 0-16,0 0 1 15,0 0-1-15,0 0 1 16,0 0-1-16,0 0 1 16,0 0-1-16,0 0 1 15,0-5-1-15,0 5 0 16,0 0-99-16</inkml:trace>
  <inkml:trace contextRef="#ctx0" brushRef="#br1" timeOffset="-103509.272">20103 11707 64 0,'0'0'0'0,"0"0"1"16,5 3-1-16,-5-3 0 15,0 0 2-15,0 0 1 16,-5 0-2-16,5 0 1 16,-8 5 0-16,8-5 0 15,-5 5-1-15,7 0 1 16,1 1 0-16,7 4 0 0,4 0-1 15,9 6 0-15,6 4 0 16,3-1 0-16,0 1-1 16,-6-4 1-16,-2-1 0 15,-3-2 0-15,-2 0 0 16,-3 0 0-16,-3-3 0 16,-3-2 0-16,-2-5 0 0,-2-1 0 15,-4 1-1-15,-2-3 1 16,0 0 0-16,0 0 1 15,0 0-1-15,0 0 0 16,0 0-1-16,0 0 1 16,0 0-1-16,0 0 0 15,-5 5 0-15,0-2 0 16,-1 2 0-16,-1 0 0 16,-4 3 0-16,-2 2 0 15,-3 3 0-15,-8 8 1 16,-5 2 0-16,-3 5 0 15,-2 6 0-15,2-6 0 16,3-2 0-16,5-8 0 16,6-5 0-16,5-2 0 15,5-6 0-15,2 0 1 16,6-5 0-16,6-3 0 16,7-2-1-16,8-3 1 15,0 1-91-15</inkml:trace>
  <inkml:trace contextRef="#ctx0" brushRef="#br1" timeOffset="-101781.272">28913 10500 67 0,'0'0'0'16,"0"6"1"-16,0-1-1 16,0 3 1-16,0 2 0 15,0 3 1-15,0 2 1 16,-3 1 1-16,-2-1-1 0,5 6 0 15,-3 0-1-15,-2 10 0 16,5 5 0-16,0 10 0 16,5 6-1-16,-5 5 1 15,0 5-1-15,0-13 1 16,-5-8 0-16,5 1 0 16,-3-6 0-16,1 0 0 15,2-5-1-15,0 0 1 16,0-5-1-16,0 5 0 15,0 0 0-15,-3 3 1 16,-2-1-1-16,2 6 0 16,-5 5 0-16,3-8 0 15,2-2-1-15,3-1 1 16,0 1 0-16,0-8 1 16,3-6-1-16,-3-1 0 15,0-4 0-15,5-5 0 16,-5-2-1-16,3 0 1 15,-3 0-1-15,0-1 1 0,0-1-1 16,0 1 1-16,0-2 0 16,0 3 0-16,0 0 0 15,5 0 0-15,-5 2-1 16,3-2 1-16,-3-3-1 16,0 0 1-16,0-2-1 15,0-3 1-15,5 5-1 16,-5-5 1-16,3 5-1 15,-3-5 0-15,0 8 0 16,0-8 1-16,0 5 0 0,0-5 0 16,0 0 0-16,0 0 0 15,0 0-1-15,0 0 0 16,0 0 0-16,0 0 0 16,-8 5 0-16,5-2 0 15,-10 4 0-15,8-1 0 16,-6-4 0-16,1-2 0 15,-6 0 0-15,2 0 0 16,-9-2 0-16,1-1 0 16,1 0 0-16,-8 1 0 15,-8 2 0-15,-13 2 0 16,-8 4 0-16,-14 4 0 16,-2 3 0-16,3 5 0 15,0 3 0-15,20-6 0 16,9-2 0-16,2-5 0 15,6-6 0-15,5-2 0 16,8-2 0-16,10-1 0 0,3-2 0 16,-2 3 0-16,2-4 0 15,5 4 0-15,-2-1 1 16,5 3 0-16,-5-2-1 16,5 2 0-16,-8-3 0 15,8 3 0-15,-8-3 0 16,8 3 0-16,-5-2 0 15,5 2 0-15,0 0 0 0,0 0 0 16,5 0 0-16,3 0 1 16,5-3-1-16,0 1 0 15,3-1-1-15,-3 1 0 16,0-1-104-16</inkml:trace>
  <inkml:trace contextRef="#ctx0" brushRef="#br1" timeOffset="-100987.272">28233 11679 74 0,'0'0'0'15,"0"0"1"-15,0 0-1 0,0 0 0 16,-7 3 3-16,-1 2 1 16,-6 0-2-16,-1 5 0 15,-7 1 0-15,-1-1 0 16,-4 0 1-16,3 1 0 16,-2-1-1-16,7 0 0 15,-2 3-1-15,0 0 1 16,3 0-1-16,2-3 1 15,2 1-1-15,4-4 0 16,5 1 0-16,-1-3 1 16,4-2-1-16,2-3 0 15,-6 5 0-15,6-5 0 16,-2 5 0-16,2-5 0 16,-6 5-1-16,6-5 1 15,6 6-1-15,-6-6 1 16,0 0-1-16,0 0 1 15,2 2-1-15,6 1 1 16,0-1-1-16,-2-2 1 16,1 8-1-16,1-3 0 15,3 0 0-15,0 3 0 0,-1 0 0 16,6 2 0-16,0 1 0 16,5-1 0-16,0 3 0 15,8 0 0-15,6 0 0 16,-4 0 1-16,4-3 0 15,-4 0 0-15,-1-2-1 16,-9-3 1-16,-5 0-1 16,-3 1 1-16,-5-4 0 0,-3 1 0 15,0-1 0-15,-5-2 0 16,0 0 0-16,0 0 0 16,0 0-1-16,0 0 1 15,0 0-1-15,0 0 0 16,0 0-97-16</inkml:trace>
  <inkml:trace contextRef="#ctx0" brushRef="#br6" timeOffset="-57240.2709">31898 339 75 0,'0'0'2'0,"0"0"0"16,0 0-1-16,0 0 0 16,0 0 0-16,0 0 1 15,-8-3-1-15,0 0 0 16,-5 1 0-16,-1 2 0 16,4 0 0-16,-9 2 1 15,4 1 0-15,-1 5 0 0,-3-1-1 16,3 6 0-16,-5 0 0 15,0 5 0-15,-3 3 0 16,3-3 0-16,5 3 0 16,-2-1 0-16,-1 1 0 15,6 0 0-15,0 0 0 16,5 2 0-16,8 0-1 16,0-2 1-16,0-1-1 15,5 1 1-15,-2 0-1 0,5 5 1 16,0-1 0-16,-3-4 1 15,0-3-1-15,-2 0 0 16,5-2-1-16,-3-1 1 16,3 1-1-16,-3-6 1 15,-2-2-1-15,5 0 1 16,-3-3-1-16,3-3 0 16,0 1 0-16,0 0 0 15,2 2 0-15,1 0 0 16,-3 0 0-16,5 0 1 15,-5 0-1-15,0 1 1 16,3 1-1-16,-9 4 1 16,4 4-1-16,-12 6 0 15,4 2 0-15,-9 0 0 16,3 1 0-16,5-4 1 16,-2-2-1-16,-3-2 1 15,8-1-1-15,-5-2 1 16,5 0-1-16,0-2 1 0,0-1-1 15,5 0 1-15,-5-2-1 16,8 2 1-16,-3-2-1 16,-2 2 1-16,5 1-1 15,3-1 1-15,-1 0-1 16,-2-2 0-16,5 0 0 16,6-5 1-16,-1-3-1 0,4-3 1 15,-1-5-1-15,8 0 0 16,5-2 0-16,-10 2 1 15,-3 3-1-15,-5 3 0 16,-3 2 0-16,0 2 0 16,3 6 0-16,-3 0 0 15,-5 2 0-15,6 0 0 16,-6 1 0-16,5-1 0 16,-5-2 1-16,5-3 1 15,-3-5-1-15,1 0 0 16,0 0-100-16</inkml:trace>
  <inkml:trace contextRef="#ctx0" brushRef="#br6" timeOffset="-55617.2709">31845 308 61 0,'0'0'1'0,"3"0"1"15,4 0-1-15,4-3 0 16,-8-5 1-16,5 0 0 16,0-2-1-16,5-3 1 15,8 0-1-15,-5 0 0 16,5 0 0-16,0 3 0 15,-5 0 0-15,2 2 0 16,-2 3 0-16,-2 0 1 16,-1-3-1-16,-3 5 0 15,4 1 0-15,1 2 1 16,4 0-1-16,-3 0 1 16,0-3-1-16,5 1 0 15,0-1 0-15,-5 0 0 16,-3 1 0-16,3 4 0 15,-8 1-1-15,10 5 1 0,3 5-1 16,-5-3 1-16,8-2-1 16,-3-3 1-16,0-3-1 15,1 4 1-15,-1-1 0 16,0 0 0-16,-5 3-1 16,0 2 1-16,2 0-1 15,-5 6 1-15,-2-1-1 16,-3 1 1-16,-3 2 0 15,3 3 0-15,-8-1-1 0,8 1 1 16,-8-3 0-16,8-2 0 16,2-1-1-16,-2 1 1 15,0-1-1-15,0-2 1 16,0 0-1-16,5 0 1 16,-5-3-1-16,8 1 1 15,3-1-1-15,-3 0 0 16,-1 3 0-16,4 0 0 15,-3 3 0-15,0 2 1 16,-3 0-1-16,3 0 1 16,-3-3-1-16,-5 1 1 15,0-3-1-15,-3 2 1 16,-2 1 0-16,-6 10 0 16,-2 5 0-16,-3-3 0 15,0 3 0-15,0-5 0 16,-5-3-1-16,0 1 1 15,-3-4-1-15,3-2 1 0,-3-5-1 16,2 0 1-16,7-3-1 16,-7 3 1-16,-2 0-1 15,1 0 1-15,-4 3-1 16,9-1 0-16,-4-2 0 16,6 0 0-16,3 0 0 15,-3-3 0-15,8 1 0 16,-3-1 0-16,-2-2 0 0,5 0 0 15,0-1 0-15,0 1 0 16,-5-3 0-16,5 0 0 16,0 1 0-16,-3-1 0 15,-2 0 0-15,2 0 0 16,-10 3 0-16,5 0 0 16,-8-3 0-16,3 2 1 15,-5-1-1-15,2-1 1 16,-5 0-1-16,-1-2 1 15,-7-1-1-15,0 1 1 16,0-1-1-16,0 1 1 16,5-3-1-16,-5 0 0 15,0 0 0-15,8 0 0 16,0 0 0-16,8 2 0 16,5 1 0-16,0 0 0 15,2-1 0-15,4 1 0 16,-3-1-97-16</inkml:trace>
  <inkml:trace contextRef="#ctx0" brushRef="#br6" timeOffset="-54312.2709">32194 525 64 0,'0'0'5'15,"0"0"1"-15,0 0-4 16,0 0 0-16,-3-8-1 16,-2 3 1-16,0-3-1 0,2 3 1 15,-5-3-1-15,0 3 1 16,-2 2 0-16,2 1 0 16,0-1 0-16,0 3 0 15,2 3-1-15,-4 2 1 16,-3 0 0-16,-3 3 0 15,-3 0-1-15,9-1 1 16,-3 1-1-16,-1 0 0 16,1 2 0-16,3 0 0 15,-4-2 0-15,9 3 1 16,-3 1-1-16,5 4 1 16,-2-1-1-16,5 6 0 15,-5 2 0-15,5-2 1 16,0-3-1-16,5 5 0 15,0 1-1-15,-2-4 1 16,2-4-1-16,-2 2 1 16,5-3 0-16,3 4 0 0,-9-4 0 15,6-2 0-15,-3 0 0 16,1-3 0-16,-4 1-1 16,6-4 1-16,-2 1 0 15,-4-3 0-15,3 0 0 16,3 1 0-16,0-1 0 15,0 0 0-15,5-2-1 16,1 2 1-16,-1-3-1 16,-3 3 1-16,9-2-1 15,-3 2 1-15,8-2-1 16,-3-1 1-16,0 1-1 0,-5-3 1 16,5 0-1-16,-8-3 0 15,3 1 0-15,-3-1 0 16,0-2 0-16,-5 0 0 15,0 0 1-15,0 0 0 16,-2-1 0-16,1 1 0 16,1-3-1-16,0-2 1 15,-2 0-1-15,-1-1 1 16,-2 4-1-16,2-6 0 16,-2-3 0-16,-3 1 1 15,0-1-1-15,0-2 0 16,0-5 0-16,-3 2 0 15,-2 3 0-15,5 0 0 16,-3 3 0-16,-2-1 0 16,-1 3 1-16,-2 3 0 15,0 2-1-15,1 0 0 0,1-2 0 16,-2 2 1-16,0 0-1 16,-5 1 0-16,-3-1 0 15,3 0 1-15,-3 3-1 16,3 0 1-16,0-3-1 15,2 3 1-15,-7 0-1 16,7 0 1-16,-7 2-4 16,10 0 1-16,-3 1-109 0</inkml:trace>
  <inkml:trace contextRef="#ctx0" brushRef="#br2" timeOffset="-48680.2709">32122 357 90 0,'0'0'0'0,"0"0"1"15,0 0-1-15,0 0 1 16,0 0 2-16,0 0 0 16,0 0 0-16,0 0 1 15,0 0-2-15,0 0 0 16,30 2 0-16,-17-2 0 15,0 0 0-15,-5 0 0 16,5-2-1-16,-5-1 1 16,-5 0-1-16,2 1 0 15,3-1-89-15</inkml:trace>
  <inkml:trace contextRef="#ctx0" brushRef="#br2" timeOffset="-48230.2709">32437 514 98 0,'0'0'1'0,"0"0"1"16,8-2-1-16,-5-3 0 15,2 2 3-15,-5 3 1 16,3-3-2-16,-3 3 1 16,0 0-3-16,0 0 1 0,0 0-1 15,0 0 1-15,10-7 0 16,-7-1 0-16,5 0-95 15</inkml:trace>
  <inkml:trace contextRef="#ctx0" brushRef="#br2" timeOffset="-47780.2709">32527 804 92 0,'0'0'5'15,"8"-3"0"-15,-3-2-4 16,3 0 1-16,-8 0 4 15,5-1 1-15,-5 1-5 16,0 5 1-16,3-5-2 16,-3 5 1-16,5-5 0 15,3 2 1-15,-2-2-2 0,2 0 1 16,-1 0-99 0</inkml:trace>
  <inkml:trace contextRef="#ctx0" brushRef="#br2" timeOffset="-47194.2709">32223 1145 97 0,'0'0'3'0,"5"0"1"16,3 0-3-16,0 0 1 16,-3 0 1-16,-5 0 1 15,0 0-1-15,0 0 1 16,0 0-3-16,0 0 1 15,0 0 0-15,0 0 0 16,3-3-1-16,2-2 1 16,-2 0-97-16</inkml:trace>
  <inkml:trace contextRef="#ctx0" brushRef="#br2" timeOffset="-46712.2709">31924 1083 92 0,'0'0'1'0,"0"5"0"16,-5 0-1-16,5-5 1 16,0 5 1-16,0-5 1 15,0 0 2-15,0 0 0 16,5-2-3-16,-2-1 1 0,5-2-2 15,2 0 1-15,-2 0-87 16</inkml:trace>
  <inkml:trace contextRef="#ctx0" brushRef="#br2" timeOffset="-46309.2709">31853 928 69 0,'0'0'4'0,"2"0"1"16,12-3-4-16,-6 1 1 16,-3-4 6-16,-5 6 0 15,3-5-2-15,-3 5 0 0,0 0-3 16,0 0 1-16,0 0-2 15,0 0 0-15,0 0 0 16,0 0 0-16,0 0-1 16,0 0 1-16,0 0-94 15</inkml:trace>
  <inkml:trace contextRef="#ctx0" brushRef="#br2" timeOffset="-46067.2709">31787 734 95 0,'0'0'2'0,"2"0"0"15,6 0-1-15,-2 0 1 16,-6 3 1-16,0-3 0 15,0 0-2-15,0 0 1 16,0 0-1-16,0 0 0 16,0 0-82-16</inkml:trace>
  <inkml:trace contextRef="#ctx0" brushRef="#br2" timeOffset="-45888.2709">31760 610 97 0,'0'0'0'0,"8"2"0"15,-8-2 0-15,6-2 0 16,-6-3 0-16,0 0 0 16,2-1 1-16,3 1-71 15</inkml:trace>
  <inkml:trace contextRef="#ctx0" brushRef="#br2" timeOffset="-45686.2709">31911 463 86 0,'0'0'0'15,"0"0"1"-15,0 0 0 16,0 0-1-16,0 0 1 15,0 0 2-15,0 0 0 16,0 0-2-16,8 0 1 16,-3 0-72-16</inkml:trace>
  <inkml:trace contextRef="#ctx0" brushRef="#br2" timeOffset="-44822.2709">32440 1029 100 0,'0'0'2'0,"0"0"0"15,5-6-1-15,-5 6 0 16,0-5 1-16,0 5 0 15,0 0 0-15,0 0 0 0,0 0-1 16,0 0 1 0,0 0-86-16</inkml:trace>
  <inkml:trace contextRef="#ctx0" brushRef="#br2" timeOffset="-44175.2709">32445 946 90 0,'0'0'2'0,"0"0"0"15,0 0-1-15,0 0 1 16,0 0-1-16,0 0 1 16,0 0-1-16,0 0 0 15,0 0-74-15</inkml:trace>
  <inkml:trace contextRef="#ctx0" brushRef="#br1" timeOffset="19493.729">6790 2698 53 0,'0'0'0'0,"3"8"0"0,2 5 0 16,-2 5 0-16,-1 5 1 16,1 6 1-16,2 4 1 15,1-4 0-15,-4-6-2 16,4-2 1-16,-4-3-1 16,1-3 1-16,-1 1 1 15,1-1 0-15,0-2-2 16,-1-3 1-16,-2 1 0 15,0-4 0-15,-2-1-1 16,2-1 1-16,-3 0-1 0,3 0 0 16,0-2 0-16,0-3 0 15,0 5 0-15,0-5 0 16,0 0 0-16,0 0 0 16,0 0 0-16,0 0 0 15,-3 5-1-15,3-5 1 16,-7 5 0-16,7-5 0 15,-6 3-1-15,6-3 1 16,0 0-1-16,0 0 1 16,0 0-1-16,0 0 1 15,-5-3-1-15,5 3 1 16,-8-5 0-16,8 5 0 16,-8-5-1-16,8 5 1 15,-3-5-1-15,3 5 1 16,0 0-1-16,0 0 0 15,0 0 0-15,0 0 0 16,0 0 0-16,0 0 0 16,3-5 0-16,-3 5 0 0,3-6 0 15,-1 1 0-15,-2 0 0 16,3-3 0-16,0 1-1 16,-1-4 1-16,4 1-2 15,-4-11 0-15,1-7 0 16,-3-1 1-16,0 1 0 0,0-1 0 15,0 1 0 1,0 2 1-16,-3 3-1 0,1 5 0 16,-4 2 0-16,4 1 0 15,-4-3 0-15,4 2 1 16,2 1-1-16,0 2 1 16,2 2-1-16,1 4 1 15,0-1 0-15,5 3 0 16,0 0-1-16,2-1 1 15,1 1 0-15,5 3 0 16,2-1-1-16,1 3 1 16,-4 0 0-16,4 5 0 15,2 0-1-15,-5 1 1 16,-3 1 0-16,-2 4 0 16,-3 2 0-16,-6 2 0 15,-2 3 0-15,-8 3 0 16,-7 5 0-16,-1-3 0 15,0 0 0-15,-3 1 0 16,-4 1 0-16,-1-4 0 16,-3 0 0-16,9-8 0 0,5-6 0 15,5-1 0-15,2-4 0 16,6-2 0-16,0 0 0 16,0 0 0-16,6 0 0 15,2 0 0-15,2 0 0 16,9 0 0-16,4-2 0 15,4 2 0-15,5 0 0 16,-6 2 0-16,-2 3 0 0,-3 1 0 16,-5 1 0-16,-3 1 0 15,-2-3 0-15,-3 6 0 16,-6-1 0-16,-2 3 0 16,-5 0 0-16,-3 2 0 15,-5 1 0-15,-6 4 0 16,-7 4 0-16,7-6 0 15,1-5 0-15,-3 0 0 16,0 0 0-16,-1-6 0 16,1-2 0-16,5-2 1 15,6-3-1-15,2 0 1 16,0-3-1-16,3 1 1 16,2-3-1-16,3 5 1 15,0 0-64-15</inkml:trace>
  <inkml:trace contextRef="#ctx0" brushRef="#br1" timeOffset="21116.729">7985 2677 73 0,'0'0'0'0,"3"39"1"15,2 23-1-15,-2-18 0 16,-3-3 1-16,0-9 1 16,-3-7 0-16,3-4 1 15,-3-8-1-15,3 0 0 16,3-3 0-16,0 1 0 15,-3-4-1-15,2-2 1 16,-2 1-1-16,0-1 1 16,0-3-1-16,0-2 1 15,0 0 0-15,0 0 1 16,0 0-2-16,0 0 1 0,0 0-2 16,0 0 1-16,0 0-79 15</inkml:trace>
  <inkml:trace contextRef="#ctx0" brushRef="#br1" timeOffset="21510.729">8123 2636 62 0,'0'0'1'0,"8"28"1"16,7 16-1-16,-9 8 0 16,-4 13 2-16,4-21 0 15,-1-8 0-15,0-3 1 16,3-7 2-16,-3-5 0 15,-2-6-4-15,-3-4 1 16,0-3-1-16,0-3 0 16,0-3 0-16,0-2 0 15,0 0-1-15,0 0 1 16,0 0-1-16,0 0 0 16,3 8 0-16,-3-3 1 15,0-2-1-15,0-3 0 16,0 0-84-16</inkml:trace>
  <inkml:trace contextRef="#ctx0" brushRef="#br1" timeOffset="20138.729">7509 2789 56 0,'0'0'3'0,"-10"2"1"16,-11 3-3-16,5-2 1 15,0-1-1-15,-3 1 0 0,-2 2 0 16,3 3 1-16,-3 0 1 16,5 5 0-16,0 5-2 15,5 0 1-15,1 3 0 16,4-6 0-16,1 1-1 15,8 2 1-15,2 2-1 16,3-4 1-16,0-1-1 16,8-2 0-16,8 0 0 15,2-3 0-15,3-4 2 0,-5-1 0 16,-3-5-2-16,-2 0 1 16,-1-3-1-16,1 1 0 15,-4-4 0-15,-1 1 0 16,-1 0-78-16</inkml:trace>
  <inkml:trace contextRef="#ctx0" brushRef="#br1" timeOffset="20633.729">7673 2972 64 0,'0'0'0'0,"8"0"0"16,-3 0 1-16,3 0-1 15,6-3 1-15,4-4-1 16,-2 2 1-16,-3-3 0 15,-2 0 0-15,-1-2-1 16,-2-6 1-16,-5-2-1 16,0 0 1-16,-6 0-1 0,-5 2 0 15,-5 3 0 1,0 6 0-16,-3 4 0 0,-5 11 0 16,-6 7 1-16,6 1 1 15,2-1-1-15,4 4 0 16,4-1 1-16,6 0 0 15,5 0 0-15,2 0 0 16,6-3 0-16,3-2 0 16,-1 0-1-16,6-2 1 15,3-1 0-15,-6-2 0 16,-2-6-1-16,-3 1 1 16,-1-1-1-16,1-2 1 15,0 0-1-15,0-2 0 16,0-1-75-16</inkml:trace>
  <inkml:trace contextRef="#ctx0" brushRef="#br1" timeOffset="22344.729">8631 3034 77 0,'0'0'0'0,"0"0"1"16,6-3-1-16,-6 3 1 16,2-7 0-16,-2-1 0 15,0-2 0-15,0-1 1 16,3-2-1-16,5-12 1 15,5-12-1-15,3-4 1 16,0-11-2-16,0 8 1 16,-1 0-1-16,-1 13 1 15,-6 11-1-15,0 7 1 16,-1 8-1-16,7 7 1 16,4 11-1-16,3 16 1 15,3 9-1-15,0 4 1 16,-3 4 0-16,-2-12 1 0,-6-6-1 15,0-4 0-15,-2-6 0 16,-3-5 0-16,-6-3 0 16,1-2 1-16,-3-6-1 15,0 3 0-15,0-2-1 16,0-3 1-16,0 0-79 16</inkml:trace>
  <inkml:trace contextRef="#ctx0" brushRef="#br1" timeOffset="22569.729">8840 2913 45 0,'0'0'0'0,"29"-3"1"16,21-2-1-16,1 5 0 15,-1 0-31-15</inkml:trace>
  <inkml:trace contextRef="#ctx0" brushRef="#br1" timeOffset="22914.729">9168 2770 86 0,'-11'8'0'0,"-7"3"1"0,2-4 0 16,0-2-1-16,0 3 1 15,3 0 0-15,0 5 0 16,2 0 0-16,1 5 1 16,2 5 0-16,2-2 0 15,1 0-1-15,5-1 1 16,0-2 0-16,11 0 1 16,5-2-2-16,5-3 1 15,3-5-1-15,2-1 0 16,6-4 0-16,2-3 0 15,0-5 0-15,-7 0 0 16,-1-1-84-16</inkml:trace>
  <inkml:trace contextRef="#ctx0" brushRef="#br1" timeOffset="23261.729">9340 2602 59 0,'0'0'7'0,"0"24"1"15,0 14-6-15,-3 14 0 16,1 13 1-16,-1-14 0 16,3-7 4-16,0-7 0 15,0-12-5-15,0 4 1 16,3-1-1-16,-3-7 0 16,0-6 1-16,0-4 0 15,0-3-2-15,0-3 1 16,0 0-86-16</inkml:trace>
  <inkml:trace contextRef="#ctx0" brushRef="#br1" timeOffset="23651.729">9171 2871 46 0,'0'0'-2'0,"8"3"0"0,7 2 2 16,7-5 0-16,7-3 6 16,0-2 0-16,5-5 1 15,-2 2 1-15,-3 0-3 16,5 3 1-16,6 0-4 16,-11 2 0-16,-3 3-1 15,-7-2 1-15,-6-3-1 16,-2 2 1-16,-6 1-1 0,-5 2 0 15,3 5-1-15,-9 2 1 16,-2 4-1-16,-2 7 0 16,-3 3 0-16,2-1 0 15,1 4 1-15,4-6 1 16,1 0-1-16,5-3 1 16,0-2 0-16,3-3 0 15,-1-4 0-15,1-1 0 16,2-3-1-16,0 1 1 15,1 0-81-15</inkml:trace>
  <inkml:trace contextRef="#ctx0" brushRef="#br1" timeOffset="23870.729">9477 2615 76 0,'0'0'0'0,"3"8"1"16,-3-8 0-16,0 0-1 15,0 0 0-15,0 0 0 16,0 0 1-16,0 0-1 16,0 0 0-16,0 0-56 15</inkml:trace>
  <inkml:trace contextRef="#ctx0" brushRef="#br1" timeOffset="24191.729">9673 2737 59 0,'0'10'0'15,"0"6"3"-15,8 12 0 16,2 8-2-16,1-7 1 15,-3-3 5-15,5-3 1 16,0-2-3-16,1-3 0 16,-4 0-2-16,3-3 0 15,-2-2 0-15,0-3 1 16,-4-4-2-16,1-1 0 16,-2-5-1-16,2 0 1 15,-3-5-1-15,8-11 1 16,3-10-1-16,0-5 0 15,0-7 0-15,2-9 1 16,1-5-1-16,-3 16 1 0,-3 5-1 16,-3 13 0-16,1 0-92 15</inkml:trace>
  <inkml:trace contextRef="#ctx0" brushRef="#br1" timeOffset="24626.729">10218 2747 78 0,'0'0'1'0,"-27"13"0"16,-20 8-1-16,7 7 1 16,-5 11 2-16,16-11 1 15,5-4 3-15,8-4 0 16,8-4-4-16,6-1 0 15,4 1-1-15,11-3 0 16,9 0 1-16,7-6 1 16,5-1-2-16,3-6 0 15,0-3-1-15,-8 0 0 16,-2-2 0-16,-9-2 0 16,-5-6 0-16,-2-8 1 15,-3-5-1-15,-6 5 0 16,-4 1-1-16,-1 7 1 15,-2 2-1-15,0 9 0 16,-3 7 0-16,0 8 0 16,0 5 0-16,3 3 0 0,2-1 0 15,6 1 0-15,4 2 0 16,4-5 0-16,2 1 0 16,0-7 0-16,3-1 0 15,0-6 0-15,0 0-96 16</inkml:trace>
  <inkml:trace contextRef="#ctx0" brushRef="#br1" timeOffset="24896.729">10424 2582 71 0,'0'0'3'0,"5"15"0"16,0 11-2-16,-2 13 1 16,0 13 1-16,-1 4 1 15,-2 6 0-15,0-15 0 16,-2-11-1-16,-1-2 1 16,-2-8-1-16,2-8 1 15,0-5-2-15,3-3 0 16,3-5 1-16,0 0 0 15,-1 0-89-15</inkml:trace>
  <inkml:trace contextRef="#ctx0" brushRef="#br1" timeOffset="25211.729">10318 2861 73 0,'0'0'4'16,"16"0"0"-16,8 0-3 15,5-10 1-15,2-9-1 16,-4 4 1-16,-1-1-1 0,9 11 0 16,7 5-1-16,-10 3 1 15,-3 5-1-15,-5 2 1 16,-6 3 0-16,-5 2 0 16,-2 3 0-16,-6-2 0 15,-2-3 0-15,-3 2 1 16,0-2 1-16,-3 3 0 15,1 2-2-15,-1-3 1 16,-2 1-1-16,2-3 0 16,-2-3 0-16,2-2 1 15,3-3-1-15,0-5 1 16,0 0-85-16</inkml:trace>
  <inkml:trace contextRef="#ctx0" brushRef="#br1" timeOffset="25418.729">10577 2636 98 0,'0'0'0'0,"0"-5"1"16,0 5 1-16,0-8-1 16,0 8 0-16,0-8 0 15,0 8 0-15,0-5 0 16,5 3 0-16,1 2 0 15,4 2 0-15,1 1-79 16</inkml:trace>
  <inkml:trace contextRef="#ctx0" brushRef="#br1" timeOffset="26173.729">11048 2683 81 0,'-8'2'0'0,"-32"11"0"16,-21 5 0-16,8 13 0 16,-5 8 1-16,21-3 0 15,11 3 5-15,7-8 0 16,11-8-1-16,6-2 0 16,7-3-3-16,8-3 1 15,11-2-1-15,16 3 0 16,10-3-1-16,-5-5 1 15,2-8 1-15,-7-8 0 16,-3-5-2-16,-13 0 1 16,-11-3-1-16,-8-9 1 0,-7-9-1 15,-14-2 0-15,-13-8-1 16,-8 15 1-16,-8 6-1 16,5 10 0-16,3 11 0 15,11 4 0-15,10 6 0 16,3 2 0-16,5 1 0 15,8 2 0-15,5 2 0 16,21-7 0-16,14-3 0 16,16-13 0-16,12-10 0 0,-7-2 0 15,0-9 0-15,-13 8 0 16,-11 3 0-16,-11 8 1 16,-7 2-1-16,-6 8 0 15,-8 5 0-15,0 19 0 16,-2 9 0-16,0 9 0 15,-3 4 0-15,2-7 0 16,1-5 0-16,2-6 0 16,1-7 0-16,-1-6 0 15,0-5 0-15,0-2 0 16,-2-5 0-16,2-3 0 16,-2-5 0-16,5-8 1 15,5-5-1-15,6-13 1 16,4-11 0-16,4 1 0 15,-1-6 0-15,-2 16 0 16,-5 6-1-16,-6 12 1 16,-3 7-1-16,6 25 0 15,5 17 0-15,-5-8 0 0,-5 3 0 16,-3-5 0-16,-6 0 0 16,-2 0 0-16,-2-3 0 15,-1-5 0-15,0-5 0 16,6 0 0-16,0 0 0 15,5-3 0-15,5-2 0 16,0 0 0-16,0-1-102 16</inkml:trace>
  <inkml:trace contextRef="#ctx0" brushRef="#br1" timeOffset="27016.729">8647 2931 60 0,'0'0'1'0,"0"0"1"0,5 0-1 15,-5 0 0-15,0 0 1 16,0 0 1-16,0 0-2 16,0 0 1-16,0 0 1 15,6 0 1-15,-1 0-3 16,6 0 1-16,2 2-1 16,3-2 0-16,5 0 0 15,3 0 0-15,5 0-1 16,-3 0 1-16,1 0-64 0</inkml:trace>
  <inkml:trace contextRef="#ctx0" brushRef="#br1" timeOffset="42941.7259">8652 3479 42 0,'0'0'1'0,"0"0"1"16,0 0-1-16,0 0 0 15,-5 0 1-15,5 0 0 16,-5 0 0-16,5 0 0 15,0 0 1-15,0 0 0 16,0 5-1-16,0-5 0 16,0 8-1-16,0-3 0 15,0 0 0-15,0 3 0 16,-3-1 1-16,1 1 0 0,-4 2-1 16,4 1 1-16,-1 2-1 15,3 0 0-15,3 2 0 16,-3 1 0-16,0 2 0 15,0 0 0-15,-3 2 1 16,3 4 0-16,0-1-1 16,3 3 1-16,-1 2-1 0,-2 1 1 15,0-3-1-15,0-1 0 16,-2-1 0-16,2-1 0 16,-3-2-1-16,3-1 1 15,0-2 0-15,0 0 0 16,3-2-1-16,-1-1 1 15,-2 1 0-15,3-1 0 16,-3 4 0-16,3 1 0 16,-3 1-1-16,0-3 1 15,0 0-1-15,0-5 1 16,0-5-1-16,0 0 1 16,0-6 0-16,0-2 0 15,0 0 0-15,0 0 0 16,0 0 0-16,0 0 0 15,0 0 0-15,0 0 1 16,0-10 0-16,0 2 1 16,0-2-2-16,0 2 1 0,0 0-92 15</inkml:trace>
  <inkml:trace contextRef="#ctx0" brushRef="#br1" timeOffset="44068.7259">8438 3998 42 0,'0'0'1'0,"0"0"0"15,0 0 0-15,0 0 0 16,-5 0 2-16,5 0 1 0,-8 0-3 16,8 0 1-16,-8 0 1 15,8 0 1-15,-5 0-3 16,5 0 1-16,-6 0-1 15,6 0 1-15,0 0-1 16,0 0 0-16,0 0-1 16,0 0 1-16,0 0-1 15,0 0 1-15,0 0-1 16,0 0 1-16,0 0-1 0,0 0 1 16,8 5-1-16,0 3 1 15,6 5-1-15,1 5 1 16,7 3 0-16,-4-1 1 15,1-2-1-15,-3 1 0 16,-3-1-1-16,-3 0 1 16,-2-3-1-16,-2-2 1 15,-1-5 0-15,0 0 0 16,0-3-1-16,1-3 1 16,-4 1 0-16,-2-3 0 15,6 5-1-15,-6-5 1 16,0 0-1-16,0 0 1 15,0 0-1-15,0 0 1 16,0 0-1-16,0 0 1 16,5 0-1-16,-5 0 1 15,5 0-1-15,-5 0 1 16,5 0-1-16,-5 0 0 0,6 0 0 16,-6 0 0-16,5 0 0 15,-5 0 1-15,5 0-1 16,-5 0 0-16,6 0 0 15,-6 0 0-15,0 0 0 16,0 0 0-16,0 0 0 16,0 0 0-16,0 0 0 15,0 0 0-15,0 0 0 16,0 0 0-16,5-2 0 0,0-4 0 16,3-4 0-16,3-5 0 15,2-6 0-15,3-5 0 16,0-2 0-16,2-3 0 15,1-3 0-15,-3 6 0 16,-1 4 0-16,-1 6 0 16,-6 3 0-16,-1 2 0 15,1 5 0-15,-2 3 0 16,-4 2 0-16,-2 3 0 16,0 0 0-16,0 0 0 15,0 0 0-15,0 0 0 16,0 0 0-16,0 0 1 15,0 0-1-15,0 0 0 16,-5 0 0-16,0 0 1 16,-1 3-1-16,1-1 0 15,0 1-70-15</inkml:trace>
  <inkml:trace contextRef="#ctx0" brushRef="#br7" timeOffset="58452.726">9718 4755 47 0,'0'0'0'0,"-19"5"1"16,-12 1-1-16,-6 7 1 15,-8 2 2-15,8-2 0 16,0-3 1-16,2 11 0 15,4 7-1-15,7-7 0 0,8 0-1 16,3-1 0-16,5 1 1 16,-5 5 0-16,-1 5-1 15,1-5 0-15,3 0-1 16,-1 5 1-16,0 0-1 16,6 2 1-16,5 1-1 15,3-3 1-15,-1 0-1 16,6 0 1-16,0 3-1 15,3 2 0-15,-1 0 0 0,6 10 0 16,3 6 0-16,-3-13 0 16,-1-6 0-16,1-4 1 15,0-8-1-15,19-3 0 16,10-5 0-16,-1-1 0 16,7-4 0-16,-4 0 0 15,-2 0 0-15,8-6 0 16,3-4 0-16,-9-1 0 15,-7-2 0-15,0-3 1 16,-6 0-1-16,-2 1 0 16,-6-1-1-16,0-8 1 15,-2-4 0-15,0-3 0 16,0-6 0-16,-3-7 0 16,0-5 0-16,-10 2 0 15,-6 3-1-15,-10-6 1 16,-8-2-1-16,-1 3 1 15,1 0-1-15,3 4 1 0,-1 4-1 16,6 4 0-16,-1 4 0 16,4 1 0-16,-1 1 0 15,-5 2 0-15,-5 1 0 16,0 2 0-16,-6 0 0 16,3 2 0-16,-2 1 0 15,-6-4 0-15,-8-1 0 16,3-1 0-16,0-2 0 15,0 2 0-15,-3 3 0 0,3 3 0 16,3 4 0-16,-16 9 0 16,-14 4-2-16,-13 19 1 15,1 0-90-15</inkml:trace>
  <inkml:trace contextRef="#ctx0" brushRef="#br7" timeOffset="56275.726">7367 4577 46 0,'0'0'0'0,"0"0"0"16,0 0 0 0,0 0 0-16,0 0 1 0,0 0 0 15,-37 21 2-15,15-3 0 16,-4 2-1-16,7 1 1 15,4 0-2-15,4-3 1 16,3 0-1-16,3 3 0 16,2-1 0-16,0 1 1 15,3 0-1-15,-5 2 0 16,0 3-1-16,0-6 1 16,-1 1 0-16,4-3 1 15,-1-2-1-15,0-3 0 16,1 0-1-16,-1-3 1 15,-2 0 0-15,2 1 1 16,-2-1-1-16,2 0 0 16,1 1 0-16,-1-1 1 15,3 3-1-15,0 0 0 16,0-3-1-16,0 3 1 16,3 0-1-16,-1 0 1 0,4 2 0 15,1-2 0-15,1 0-1 16,0-2 1-16,0-4-1 15,0 4 1-15,3 2-1 16,-1 2 1-16,-2 1-1 16,3-1 1-16,-1 1-1 15,6 2 1-15,0 0-1 16,0-3 1-16,3-4-1 16,-1-1 1-16,-2-2 0 0,5-1 0 15,0 1-1-15,6-3 1 16,2-5-1-16,2 0 1 15,6-5 0-15,-2-3 0 16,-1-2-1-16,1-3 1 16,-1-2-1-16,-2-1 1 15,-6-2-1-15,1 3 1 16,-1-4-1-16,-8 7 1 16,-2-1-1-16,3 0 1 15,-3 2-1-15,0-2 1 16,-1-2-1-16,-4-1 1 15,-3 1-1-15,-5-1 1 16,-6 1-1-16,0 2 1 16,-2 0-1-16,2 0 1 15,-2 0-1-15,0 0 1 16,-3 0-1-16,0 0 0 16,-3-2 0-16,3 2 1 0,-2-2-1 15,-3-6 0 1,-3-2 0-16,3-1 0 0,-3 1 0 15,5 5 0-15,1 0 0 16,-4-3 0-16,1-2 0 16,0 5 0-16,-3 2 0 15,0 3 0-15,-2 6 0 16,-1-4 0-16,1 4 0 16,-1-1 0-16,-2 0 0 0,2 0 0 15,1-2 0-15,2 0 0 16,3-1 0-16,2 4 0 15,6-1 0-15,-3 3 0 16,0-1 0-16,-2 4 0 16,-6 2 0-16,2 0 0 15,4 0 0-15,-3 2 0 16,-3 4 0-16,0-1 0 16,0-3 0-16,6 4 0 15,-1-4 0-15,3 3 0 16,0-2 0-16,0 5 0 15,0-1-83-15</inkml:trace>
  <inkml:trace contextRef="#ctx0" brushRef="#br7" timeOffset="57356.726">8451 4631 30 0,'0'0'1'0,"-26"5"1"15,-17 3-1-15,0 0 0 16,-7-3 2-16,11 3 1 16,2-3 3-16,5 5 0 15,3 3-5-15,2 8 1 0,6 5 0 16,3 7 0-16,-1 6 0 15,6-5 0-15,5-3-2 16,3 0 1-16,-1-3-1 16,6-2 0-16,0-3 0 15,6 3 1-15,-1 0-1 16,0 0 0-16,3 0 0 16,3 2 1-16,2 3-1 0,-2-5 1 15,-3-3-1-15,7 3 0 16,4 2 0-16,-1-4 0 15,1-1-1-15,10 0 1 16,5-2 0-16,3 0 0 16,6-1 0-16,-9-7 0 15,-2-8 0-15,11-2 1 16,7-3-1-16,-5-3 0 16,-2-2-1-16,-4-3 1 15,1 1 0-15,-3-4 1 16,0 1-1-16,-5 0 0 15,-6-3-1-15,-2 0 1 16,-3 0-1-16,-3 0 1 16,1-2-1-16,-1-1 1 15,4-2-1-15,-6 2 1 16,-3-2-1-16,-5-2 1 16,-3-4-1-16,0 1 1 15,-2-3-1-15,-3 3 1 16,-3-3-1-16,1 5 0 0,-4 6 0 15,-4-1 1-15,-3 1-1 16,-1-1 1-16,-2-2-1 16,-2-5 1-16,-1-3-1 15,-2-7 0-15,0-9 0 16,5 9 0-16,0 2 0 16,6 7 0-16,-1 6 0 15,3 3 0-15,0 2 0 0,-5 3 0 16,-5-1 0-16,-1 4 0 15,-5-1 0-15,-5-3 0 16,-2 1 0-16,-6 5 0 16,-3 0 0-16,-2 10 0 15,-6 5 0-15,10 3 0 16,4 3 0-16,10 7 0 16,0 0-86-16</inkml:trace>
  <inkml:trace contextRef="#ctx0" brushRef="#br7" timeOffset="59382.726">7763 5518 61 0,'0'0'2'0,"-21"-8"0"16,-16-5-1-16,5 3 0 16,-2 2 0-16,7 3 0 15,4 5-1-15,-4 10 1 16,-2 11 0-16,3 2 0 15,-1 5 0-15,6 3 0 16,0 0 0-16,2-2 0 16,4-6 0-16,-1 6 0 15,2 2 1-15,4 0 0 16,2 0-1-16,3-3 1 16,2 0-1-16,6-4 1 15,2-4-1-15,8 4 1 16,6-4-1-16,12 4 1 15,9-4-1-15,-6-4 1 16,-2-3-1-16,8-3 0 16,5-5 0-16,-8-5 0 0,-6-2-1 15,9-6 1-15,5-5-1 16,-3 0 1-16,-2-5-1 16,-3 0 1-16,-5-3 0 15,-3 3 1-15,-3 0-1 16,-2-3 0-16,-3 1 0 15,-5-1 0-15,-5 3 0 16,-3-3 0-16,-6-2-1 0,-2 2 1 16,-2-2-1-16,-6 2 1 15,-3 3-1-15,1 3 0 16,-1 2 0-16,-8-5 0 16,-4 0 0-16,4 2 1 15,1 1-1-15,-3 4 0 16,-1 6 0-16,-1-3 0 15,-1 3 0-15,3 0 0 16,2 2 0-16,3 1 0 16,3-1 0-16,0 1 0 15,2-1 0-15,3 1 1 16,0 2-1-16,3 0 1 16,2-3-1-16,3 3 1 15,-2 5-12-15,10 11 1 16,0-1-60-16</inkml:trace>
  <inkml:trace contextRef="#ctx0" brushRef="#br7" timeOffset="60494.726">8721 5611 61 0,'0'0'0'0,"-16"0"1"16,-13 0-1-16,5 0 1 15,-2 2 0-15,2 1 0 0,0-3 1 16,1 2 0-16,1 4 1 16,1-1 1-16,-2 0-2 15,1 5 0-15,1 1-1 16,3 4 1-16,-2 1-1 15,2 4 1-15,2 1-1 16,0 2 0-16,3 1 0 16,2-1 1-16,6 3-1 15,-3-3 0-15,3-2 0 0,-1-1 0 16,4-2 0-16,2 6 1 16,0-1-1-16,5 3 0 15,6 0 0-15,2-1 0 16,0 4 0-16,0 4 0 15,3 4 0-15,3-4 0 16,3-2 0-16,-1-5 0 16,-3-8-1-16,4 0 1 15,1-5 0-15,12 3 0 16,7-1 0-16,-8-4 0 16,1-4 0-16,4-2 0 15,4-2 0-15,2 2 0 16,0-2 0-16,-3 2 0 15,0-2-1-15,-10-3 1 16,-6 0-1-16,-4-6 1 16,-7-1-1-16,12-6 0 0,7-5 0 15,-7 2 1-15,-6 3-1 16,-3-2 1-16,-2-3-1 16,0-11 1-16,-3-4-1 15,-2 4 1-15,-6 3-1 16,-2 0 1-16,-3 1-1 15,-3 1 1-15,-2 1-1 16,2 5 1-16,-2 0-1 16,2 0 0-16,1 2 0 15,-1 1 1-15,3-1-1 0,-5 1 0 16,-1-3 0-16,-2 0 1 16,-5-3-1-16,3 3 0 15,-1 2 0-15,-7-4 0 16,-4-1 0-16,4 3 0 15,-1 2 0-15,4 1 0 16,-1 2 0-16,-8-3 0 16,-3 1 0-16,-4-1 0 15,-6 3 0-15,0 3 0 16,-6 2 0-16,4 6 0 16,-4 2 0-16,6 8 0 15,0-1-94-15</inkml:trace>
  <inkml:trace contextRef="#ctx0" brushRef="#br7" timeOffset="67683.729">7599 4897 40 0,'0'0'-27'0</inkml:trace>
  <inkml:trace contextRef="#ctx0" brushRef="#br7" timeOffset="67743.729">7530 4887 49 0,'0'0'0'15,"0"0"-33"-15</inkml:trace>
  <inkml:trace contextRef="#ctx0" brushRef="#br7" timeOffset="67776.729">7504 4905 27 0,'0'0'0'15,"0"0"-17"-15</inkml:trace>
  <inkml:trace contextRef="#ctx0" brushRef="#br7" timeOffset="68450.729">7472 4936 54 0,'0'0'0'16,"0"0"-2"-16,0 0 1 15,0 0 0-15,0 0 0 16,0 0 0-16,0 0 1 16,0 0 0-16,0 0 0 0,-31 0 0 15,12 0 0 1,1 3 0-16,2-1 0 0,0 1 0 15,5 0 0-15,1-1 0 16,4 1 0-16,1-3 0 16,5 0 1-16,-5 0-1 15,5 0 1-15,0 0 0 16,0 0 0-16,-3 5-1 16,3-5 1-16,-5 8 0 15,2-3 0-15,1-3 1 0,2 4 0 16,0-1-1-16,0 0 1 15,0 3-1-15,0 2 0 16,0 0-1-16,2 1 1 16,1 2-1-16,2-1 1 15,3 1 0-15,0 0 0 16,-3-2 0-16,3-4 1 16,0 1-1-16,0-3 0 15,-3-2 0-15,3 0 0 16,0-1 0-16,3 1 0 15,-1 2-1-15,4 0 1 16,-1 0-1-16,0 0 1 16,3-2-1-16,0-3 1 15,0 0-1-15,-3-3 1 16,0 1-1-16,-2-3 1 16,-1-1-1-16,3-1 0 15,3-4 0-15,-2 4 1 16,-4-4-1-16,-2 4 1 0,0 1-1 15,-3 1 1-15,-2 0-1 16,0 0 1-16,-3 0-1 16,0-1 1-16,0-1-1 15,0-1 0-15,0 0 0 16,0 0 1-16,0 1-1 16,-3 2 0-16,0-1 0 0,-2 1 0 15,-3 0 0-15,-3-3 0 16,-4 1 0-16,-1-1 0 15,0 0 0-15,3 3 0 16,-1 0 0-16,4 0 0 16,-1 2 0-16,1 0 0 15,-1 1-63-15</inkml:trace>
  <inkml:trace contextRef="#ctx0" brushRef="#br7" timeOffset="69501.729">8684 4887 44 0,'0'0'1'0,"-10"-8"1"16,-9-2-1-16,1 0 0 15,-1-3 1-15,-2 2 0 16,0 1-1-16,0 2 1 16,-3 1-1-16,3 4 0 15,2 0 0-15,-5 6 0 16,-2 2 1-16,2 0 0 16,-3 3-1-16,6 2 0 15,2 6 0-15,3-3 0 16,3-3 1-16,0 3 0 0,-3-3-1 15,3 1 1-15,2-3-1 16,0-1 0-16,4 1 0 16,-1 0 1-16,2 2-1 15,1 0 0-15,2 1 0 16,3 4 1-16,0 6-1 16,0-3 1-16,3-2-1 15,0 2 0-15,2-3-1 16,-2 1 1-16,-1-1-1 0,-2-2 1 15,0-5 0-15,0 0 0 16,3-3-1-16,2 3 1 16,0-3 0-16,6 2 0 15,5-1 0-15,0-1 0 16,2 0-1-16,-2-2 1 16,0-1-1-16,3 1 1 15,2-3-1-15,1 0 1 16,-4-3-1-16,6-2 1 15,3-3-1-15,2-2 1 16,2 0-1-16,1-1 1 16,-3 1-1-16,-5 2 1 15,-6 0-1-15,-2 1 0 16,-5 1 0-16,0-1 1 16,-6-1-1-16,0 0 1 15,0-2-1-15,-2-1 1 16,0 1-1-16,-1 0 1 15,-2-3-1-15,0 0 1 16,-2-3-1-16,-1 1 1 0,-2-1-1 16,-6 1 0-16,-2-1 0 15,-3 6 0-15,-2 0 0 16,-4 5 0-16,-1 2 0 16,4 0 1-16,3 3-1 15,6 3 0-15,-1 0-81 16</inkml:trace>
  <inkml:trace contextRef="#ctx0" brushRef="#br7" timeOffset="70418.729">9792 5011 64 0,'0'0'0'16,"-8"5"-1"-16,-3-2 0 16,-2-1 1-16,0-2 0 15,-3 0 0-15,-5 0 0 16,-3 0 0-16,-2 0 1 16,-1 3-1-16,3 0 1 15,1-3-1-15,2 2 1 16,-1 1-1-16,1 5 1 15,3-1-1-15,-1 4 1 16,1-1-1-16,4 3 1 16,1 0 0-16,5 5 0 15,3 3 0-15,0 2 1 16,-1 0-1-16,4 0 1 16,2 1-1-16,2-1 1 15,4 3 0-15,2-6 0 16,2 1-1-16,6 0 1 15,5 2-1-15,3 0 0 16,0 3 0-16,2 0 0 16,1-3 0-16,-3-5 0 0,-1-2-1 15,9-11 1-15,5-10 0 16,-5 0 1-16,-3-3-1 16,-3-2 1-16,-5-1-1 15,1-2 0-15,-1 0 0 16,0-2 0-16,-3-3 0 15,1 0 0-15,-1-3 0 16,1 0 0-16,-1 1 0 0,-2 2 0 16,0 2 0-16,-3-2 0 15,-5-3-1-15,-2 3 1 16,-6-2-1-16,-8-6 1 16,-8-8-1-16,0 8 0 15,-5 0 0-15,0 6 0 16,-3 4 0-16,0 6 1 15,-2 5-1-15,-11 12 0 16,0 1-82-16</inkml:trace>
  <inkml:trace contextRef="#ctx0" brushRef="#br7" timeOffset="71377.729">8769 5828 25 0,'0'0'1'0,"-6"-3"0"16,-4-2 0-16,-1-3 0 15,-5 1 0-15,3-1 0 16,-3 3 0-16,3-1 0 16,0 4 0-16,0-1 1 0,-1 1 1 15,-1 2 1-15,-1 0-2 16,0 2 1-16,0 1-2 16,-2 5 1-16,-1-1 1 15,1 4 0-15,-1-1-1 16,3 3 1-16,0 0-1 15,3 0 0-15,2 2-1 16,4 3 1-16,4 1-1 16,3-1 0-16,0 0 1 15,3 0 1-15,2 2-2 0,3 1 1 16,0-3-1-16,5 3 0 16,3-3 0-16,-3 3 1 15,-2-3-1-15,4 2 1 16,4 4-1-16,-1-6 0 15,1-3-1-15,2-4 1 16,0-4-1-16,3-1 1 16,3-4-1-16,2-4 1 15,2-4-1-15,1-9 1 16,0-8 0-16,-3 7 0 16,-3 1 0-16,1 2 0 15,-3 0 0-15,-6 2 0 16,-5 1 0-16,-2-5 0 15,-6-4-1-15,0-1 1 16,-5-1-1-16,0 0 1 16,0-2-1-16,-5 3 1 0,-3-4-1 15,-5 4 1-15,-3-1-1 16,-5 0 0-16,-6 1 0 16,4 4 0-16,2 1 0 15,-9 12 0-15,1 0-75 16</inkml:trace>
  <inkml:trace contextRef="#ctx0" brushRef="#br7" timeOffset="72174.729">7520 5691 39 0,'0'0'0'0,"-8"0"2"0,3 0 0 16,-3 2-1-16,-3 1 1 16,1 2 0-16,-1 3 0 15,-2 0 0-15,2 2 0 16,1 0 1-16,4 1 0 15,1 2-2-15,5 0 1 16,0-1 0-16,5 4 0 16,3-1 0-16,11 6 0 15,10 0-1-15,-5-3 1 16,2-5-1-16,-2-3 1 16,0-2-1-16,-6-3 1 15,-2-5-2-15,5 0 1 16,3-5 0-16,0 0 0 15,0-6-1-15,-3 1 1 16,0-5-1-16,-3 2 1 16,1 0-1-16,-6 2 1 15,-2 1-1-15,-3-5 1 0,-3-6-1 16,-2 3 1-16,-3 2-1 16,-3 3 1-16,-2 0-1 15,-3 3 1-15,-6 0-1 16,4 2 1-16,-1 0-1 15,-10 6 1-15,-11 2-1 16,9 0 1-16,-1 0-67 16</inkml:trace>
  <inkml:trace contextRef="#ctx0" brushRef="#br1" timeOffset="80069.729">9869 4401 64 0,'0'0'0'16,"0"0"0"-16,0 0 0 16,0 0 0-16,0 0 0 0,0 0 0 15,0 0 1-15,0 0 0 16,0 0 0-16,0 0 0 16,0 0-1-16,0 0 1 15,0 0-1-15,0 0 1 16,0 0-1-16,0 0 1 15,2 42 0-15,1-14 0 16,2 3-1-16,-2-5 1 16,-1 0-1-16,1-6 1 15,2-2-1-15,-2-2 1 16,0-6 0-16,-1 1 0 16,1-4-1-16,0 1 1 15,-1-3-1-15,1 0 1 16,-3 1-1-16,0 1 1 15,0 1-1-15,0 0 0 16,3-3 0-16,-1 0 0 16,-2-2 0-16,0-3 0 15,3 5 0-15,-3-5 0 0,0 0 0 16,0 0 0-16,5 0 0 16,-5 0 0-16,8 0 0 15,0 0 0-15,3-3 0 16,2-2 0-16,0-2 0 15,5-1 0-15,4-3 0 16,-1 1 0-16,3-3 0 16,-3 3 0-16,0-1-1 0,0 4 1 15,0 2-1-15,-2-1 1 16,-3 1-1-16,-3 3 1 16,0-1-1-16,-2 3 1 15,-4 0-1-15,-1 0 1 16,-4 0-1-16,-2 0 1 15,6 0-1-15,-6 0 1 16,5 0-1-16,-5 0 1 16,0 0-1-16,0 0 0 15,-8 0 0-15,0 0 0 16,0 0 0-16,0 0 0 16,-2 0-1-16,-4 3 1 15,-4-1 0-15,2 1 0 16,0 2-1-16,-2 3 1 15,-1-1 0-15,3 4 0 16,0-1 0-16,-2 0 0 16,-1 3-1-16,1-2 1 15,-1-1-35-15</inkml:trace>
  <inkml:trace contextRef="#ctx0" brushRef="#br1" timeOffset="80101.729">9906 4755 32 0,'0'0'0'0,"0"0"-21"16</inkml:trace>
  <inkml:trace contextRef="#ctx0" brushRef="#br1" timeOffset="80203.729">9887 4776 28 0,'0'0'0'0,"0"0"1"16,0 0 0-16,0 0-1 16,0 0 0-16,0 0 0 0,0 0 0 15,0 0-19 1</inkml:trace>
  <inkml:trace contextRef="#ctx0" brushRef="#br1" timeOffset="80375.729">9853 4908 35 0,'-3'5'0'15,"0"5"0"-15,-5 3 0 16,-2 3 0-16,-3-1 0 15,-6 3 0-15,6-2 0 16,0-1 1-16,2-2 1 16,3-5 0-16,3 0 0 15,0-3-1-15,5-5 0 16,-3 5 1-16,3-5 0 16,0 0-1-16,5-3 0 15,1 1-35-15</inkml:trace>
  <inkml:trace contextRef="#ctx0" brushRef="#br1" timeOffset="81735.729">9869 4825 31 0,'0'0'0'0,"0"0"1"16,0-5-1-16,0 0 1 15,0 0 1-15,0-1 0 16,0 4 0-16,0 2 0 16,0-5-1-16,0 5 1 0,0 0 0 15,0 0 0-15,0 0 1 16,-3 7 0-16,-2 9-2 15,-1-1 1-15,-2 3 0 16,0 1 1-16,-2 1-2 16,2-2 1-16,-3 0-1 15,3-2 0-15,1-1 0 0,-1-2 1 16,0-2-1 0,0-4 0-16,2-1-1 0,1-1 1 15,3-3-1-15,2-2 1 16,-6 3-1-16,6-3 1 15,0 0-1-15,0 0 1 16,0 0-1-16,0 0 1 16,0-5-1-16,3-3 0 15,0-5 0-15,4-5 0 16,1-5 0-16,3 2 0 16,0-2 0-16,-1 5 0 15,-2 2 0-15,-3 6 0 16,-2 2-1-16,0 3 1 15,-3 0-1-15,0 5 1 16,2-5-1-16,-2 5 0 16,0 0-1-16,0 0 1 15,0 5 0-15,-2 3 0 16,-4 4 0-16,-2 7 0 16,-5 6-1-16,0 1 1 15,-6 5 0-15,6-2 0 0,0-3 0 16,2-6 1-16,4-4-1 15,1-3 1-15,4-6 0 16,-1 1 0-16,3-5 0 16,0-3 0-16,3-5 0 15,5-8 0-15,2-5 0 16,6-6 1-16,2-2-1 16,1 6 0-16,-1-1-42 0</inkml:trace>
  <inkml:trace contextRef="#ctx0" brushRef="#br1" timeOffset="83747.729">9102 5549 65 0,'0'0'1'0,"0"0"1"16,0 5-1-16,0-5 0 16,0-5 2-16,0 5 1 15,0-5-3-15,0 5 1 16,0-8 1-16,0 8 1 16,0-8-2-16,0 8 1 15,0-8-2-15,0 8 1 16,0-5-1-16,0 5 0 15,0 0 0-15,0 0 1 16,0 0-1-16,0 0 1 16,0 0-1-16,0 0 1 15,0 0-1-15,0 0 0 16,0 8-1-16,0 2 1 16,3 3 0-16,-1 5 0 15,-2 3 0-15,0 2 0 16,0 3 0-16,0-3 0 0,0 1 0 15,0-4 0-15,3-2 0 16,-1-2 0-16,-2-6-1 16,3-2 1-16,-3-3-1 15,0-5 1-15,3 5-1 16,-3-5 1-16,0 5-1 16,0-5 1-16,0 6-1 15,0-6 1-15,0 5-1 0,0-5 1 16,0 0-1-16,0 0 1 15,5 0-1-15,0 0 1 16,3-3-1-16,3 1 1 16,2-4-1-16,11 1 1 15,8-3-1-15,-1 1 1 16,1-1-1-16,-3 3 0 16,0 0 0-16,-8 2 1 15,-2 3-1-15,-6 0 0 16,-2 0 0-16,-3 0 0 15,-6 3 0-15,-2-3 0 16,5 0 0-16,-5 0 0 16,-5-3 0-16,0 3 0 15,-3 0 0-15,0 3 0 16,0-1 0-16,-2 3 0 16,-6 1 0-16,0-1 0 15,0 0 0-15,0 0 0 0,-2 0 0 16,-4 0 1-1,1 1-1-15,-3-1 0 0,1 0 0 16,-4 0 0-16,1 3 0 16,5 0 0-16,2-3 0 15,3 2 0-15,0-1 0 16,6-1 0-16,-1 0 0 16,6-2 0-16,0-1 0 15,5-2 0-15,-6 0 0 16,6 0 0-16,0 0 0 15,0 0 0-15,0 0 0 0,0 0 0 16,0 0 0-16,0 0 0 16,0 0 0-16,0 0 0 15,6-2 0-15,-1-4 0 16,0 1 0-16,1 0 0 16,1 2 0-16,1 1 0 15,0-3 0-15,0 2 0 16,-2 1 0-16,-6 2 0 15,0 0 0-15,-6 5 0 16,-2 2 0-16,-5 4 0 16,-3 4 0-16,-8 3 0 15,-5 6 0-15,3-4 0 16,2 1 0-16,3-5 0 16,5-6 0-16,6-2 0 15,2-6 0-15,2 1 0 16,4-3 0-16,2 0 0 15,0 0 0-15,5-5 1 0,3-6-1 16,5 1 0-16,3-6 0 16,3 1 0-16,-1-3 0 15,1 2 0-15,-4-2 0 16,-1 5 0-16,-6 3 0 16,-1 2 0-16,-1 6 0 15,-6 2 0-15,0 0 0 16,0 0 0-16,0 0 0 15,0 0 0-15,-6 5 0 0,1 3 0 16,-5-1 0-16,2 1 0 16,-3 2 0-16,3-2 0 15,-2 0 0-15,4 0 0 16,4-3 0-16,2-5 0 16,0 5-11-16,13-8 1 15,0 1-71-15</inkml:trace>
  <inkml:trace contextRef="#ctx0" brushRef="#br1" timeOffset="85743.729">6756 4683 65 0,'0'0'1'0,"0"0"1"16,5 0-1-16,-5 0 0 15,0 0 1-15,0 0 0 16,0 0 1-16,0 0 0 16,0 0-2-16,0 0 1 15,3-5 1-15,-3 5 0 16,0-8-2-16,0 8 1 16,2-8-1-16,4 6 0 15,4-1 0-15,6 3 0 16,3 3-1-16,7 2 1 15,8 3 0-15,1-3 0 16,4-3 0-16,-7 1 0 16,-3-3-1-16,-2 0 1 15,-4 0-1-15,-1 0 0 0,-6 3 0 16,-3-1 1-16,-3 1-1 16,-2-1 1-16,-5 1-1 15,-3-3 1-15,0 0-1 16,0 0 1-16,0-5-1 15,0 5 1-15,3-8 0 16,-3 3 0-16,0 0-1 0,-3-1 1 16,0 1-1-16,1 0 1 15,-4 0-1-15,1-3 1 16,0-5-1-16,-1 0 0 16,4-5 0-16,2 0 1 15,0-3-1-15,0-2 0 16,2-3 0-16,1 6 0 15,-3 2 0-15,3 2 0 16,-3 6 0-16,2 2 0 16,-2 3 0-16,0 5 0 15,0-5 0-15,0 5 0 16,0 0 0-16,0 0 0 16,3 7 0-16,0 1 0 15,-3 5 0-15,2 3 0 16,1-1 0-16,0 6 0 15,2-1 0-15,-2 1 0 16,-1 0 0-16,1-3 0 0,-3 0 0 16,0-5 0-16,0-3 0 15,0-2 0-15,0-3 0 16,0 0 0-16,0-2 0 16,0-3 0-16,0 5 0 15,0-5 0-15,-3 8 0 16,1-3 0-16,-4 0 0 15,1 3 0-15,-3 2 0 16,3-2 0-16,-1 0 0 16,4-3 1-16,-1 0-1 15,1 0 1-15,2-2-1 0,0-3 1 16,-3 5-1-16,3-5 1 16,0 5-1-16,0-5 0 15,0 0 0-15,0 0 0 16,0 0 0-16,0 0 0 15,0 0 0-15,0 0 0 16,0 0 0-16,0 0 0 16,8 3 0-16,0-1 0 15,2 1 0-15,6 5 0 16,3-1 0-16,2 6 0 16,3 0 0-16,2 8 0 15,0 2 0-15,-2-5 0 16,-5 0 0-16,-3-5 0 15,-6-2 0-15,1-4 0 16,-6-4 0-16,0 0 1 16,-2-1-1-16,-3-2 1 0,0 0-1 15,0 0 1 1,0 0-1-16,0 0 1 0,0 0 0 16,0 0 0-16,0 0-1 15,0 0 1-15,-8-2-1 16,0-1 1-16,-2-2-1 15,-4-3 1-15,1 0-1 16,0 1 1-16,0-1-1 16,-1 0 1-16,-1-2-1 15,1 2 0-15,-1-2 0 0,4 4 0 16,3 1 0-16,3 3 0 16,-1 2 0-16,6 0 0 15,-5-3 0-15,5 3 0 16,0 0 0-16,5 3 0 15,3 2 0-15,3 3 0 16,2-1 0-16,0 1 0 16,3 0 0-16,0 0 0 15,0 2 0-15,-3-2 0 16,0-3 0-16,-2 0 0 16,-6-2 0-16,1 2 0 15,-1 0-93-15</inkml:trace>
  <inkml:trace contextRef="#ctx0" brushRef="#br1" timeOffset="87410.729">8043 4505 82 0,'0'0'0'0,"-8"5"0"0,-5 0 0 15,3-2 0-15,2-3 1 16,0-3 0-16,-3-2 0 15,6 0 1-15,0-1-1 16,2 1 0-16,0 0-1 16,3 5 1-16,-2-5-1 15,2 5 1-15,0 0-1 16,0 0 1-16,0 0-1 0,0 0 1 16,5 5 0-16,3 5 0 15,5 3 0-15,3 3 0 16,2 2-1-16,1 3 1 15,-1-1 0-15,6 1 0 16,3-3 0-16,-6-5 0 16,-5-3 0-16,-6-5 0 15,-2-2 0-15,-2-3 0 16,-1 0-1-16,-5 0 1 16,5 0-1-16,-5 0 1 15,0 0-1-15,0 0 1 16,0 0-1-16,0 0 1 15,0 0-1-15,0 0 1 16,-3-5-1-16,3 5 0 16,-5-8 0-16,3 3 0 15,-1 0 0-15,0 0 0 16,3-3 0-16,0 0 1 0,0-2-1 16,3-3 1-16,0-5-1 15,-1 0 0-15,1-6 0 16,-1 4 0-16,1-1 0 15,0 6 0-15,-3-1 0 16,0 6 0-16,0 5 0 16,0-1 0-16,2 4 0 15,-2 2 0-15,0 0 0 16,0 0 0-16,0 0 0 0,0 0 0 16,3 8 0-16,0-1 0 15,-3 4 0-15,-3 2 0 16,0 0 0-16,-2-1 0 15,0 4 0-15,0-3 0 16,-1 0 0-16,1 0 0 16,0 2 0-16,-1 1 0 15,-2 2 0-15,3-3 0 16,-3-2 0-16,3-2 1 16,2-4-1-16,1 1 1 15,-1-3-1-15,3 0 1 16,0-2-1-16,0-3 1 15,0 0-1-15,0 0 1 16,0 0-1-16,0 0 1 16,0 5-1-16,0-5 0 15,0 5 0-15,0-5 0 16,0 0 0-16,0 0 0 16,0 0 0-16,0 0 0 0,0 0 0 15,0 0 0-15,0 0 0 16,3 8 0-16,2 2 0 15,0 9 0-15,3 1 0 16,0 9 0-16,0 4 0 16,8 1 0-16,2-1 0 15,-2-7 1-15,-3-8-1 16,-5-7 1-16,-2-6-1 16,-6-5 1-16,5-3 0 0,-5-2 0 15,0-3-1-15,-3 1 1 16,1-1 0-16,-6-8 0 15,-3-4-1-15,3-1 1 16,-2 0-1-16,2 6 1 16,2-1-1-16,1 6 1 15,0 0-1-15,2 4 1 16,1 1-1-16,2 5 0 16,0 0 0-16,0 0 0 15,0 8 0-15,2 0 0 16,1 2 0-16,2 3 0 15,0 3 0-15,3 2 0 16,0 0 0-16,-2-3 0 16,-1-2 0-16,-2-2 0 15,-1-6 0-15,1 0 0 16,-1 0 0-16,-2-5 0 16,6 3 0-16,-6-3 0 0,0-8 1 15,0 0 0-15,-3-5-1 16,0 3 1-16,1-1-10 15,-6 4 1-15,0-1-76 16</inkml:trace>
  <inkml:trace contextRef="#ctx0" brushRef="#br1" timeOffset="89091.729">7084 5859 61 0,'0'0'1'0,"0"0"0"16,5 5 0-16,-5-5 0 15,5-3 2-15,-5 3 0 16,6-7-1-16,-1 4 0 16,0-2-1-16,6 2 1 15,2 3 0-15,3 3 0 16,2 2-1-16,1 3 1 15,2 0-1-15,-3 2 0 16,1 3-1-16,-3-3 1 16,-6 1-1-16,1-4 1 15,-3-4 0-15,-3 2 0 16,-2-2-1-16,-3-3 1 16,2 5-1-16,-2-5 1 15,0 0-1-15,0 0 1 16,0 0-1-16,0 0 1 15,0 0-1-15,0 0 1 0,-5 0-1 16,5 0 1-16,-5 0-1 16,5 0 1-16,-8 0 0 15,3 0 0-15,-3 0-1 16,2 0 1-16,1 0-1 16,5 0 1-16,-5 0-1 15,5 0 1-15,-8 5-1 16,-3 10 1-16,-5 6-1 0,1 10 1 15,-4 10 0-15,1 3 0 16,-1 8 0-16,6-16 0 16,0-5-1-16,5-10 1 15,5-11 0-15,0-2 0 16,3-8 0-16,0 0 1 16,3-10-1-16,0 2 1 15,2-5-1-15,3-2 0 16,5-6-1-16,-2 0 1 15,2 1-1-15,0-1 1 16,0 3-1-16,1-3 1 16,-1 0-1-16,0 3 1 15,0 0-1-15,0 3 0 16,-2 2 0-16,-3 2 0 16,-5 1 0-16,-1 5 0 15,1 0 0-15,-3 5 0 16,0 0 0-16,0 0 0 0,0 0 0 15,0 0 0-15,0 0 0 16,0 0 0-16,-5 2 0 16,5-2 0-16,-8 3 0 15,2 0 0-15,1-3 0 16,5 0 0-16,-5 2 0 16,5-2 0-16,0 0 0 15,0 0 0-15,0 0 0 0,0 0 0 16,0 0 0-1,8-2 0-15,2-6 0 0,12-5 0 16,4-3 0-16,8-2 0 16,6 0 0-16,-6 3 0 15,-2-1 0-15,-8 6 0 16,-8 5 0-16,-6-1 0 16,-4 4 0-16,-1-1 0 15,-5 3 0-15,-5 3 0 16,-6 2 0-16,0 0 0 15,1 3 0-15,-14 2 0 16,-10 3 0-16,5-2 0 16,2-4 0-16,9 1 0 15,2-3 0-15,5-2 0 16,3-1 0-16,3 1 0 16,2-3 0-16,3 0 0 15,11-5 0-15,7-3 0 16,6-2 0-16,8-3 0 0,8-3 0 15,-3 3 0-15,-3 0 0 16,-5 3 0-16,-2 2 0 16,-9 3 0-16,-7 3 0 15,-6-1 0-15,-10 6 0 16,-11 2 0-16,-11 3 0 16,-4 2 0-16,-12 3 0 15,6 0 0-15,3 0 0 16,7-3 0-16,9 0 0 0,2-2 0 15,6-5 0-15,2-1 0 16,5 1 0-16,8-6 0 16,8-2 0-16,6-3 0 15,5-2 0-15,5 2 0 16,0 1-90-16</inkml:trace>
  <inkml:trace contextRef="#ctx0" brushRef="#br1" timeOffset="91222.729">9824 4784 60 0,'0'0'0'0,"0"0"1"16,0 0-1-16,0 0 1 0,0 0-1 15,0 0 1-15,0 0-1 16,0 0 1-16,0 0 0 16,0 0 1-16,0 0-1 15,0 0 0-15,0 0-1 16,0 0 1-16,0 0-1 15,0 0 1-15,0 0-1 16,0 0 0-16,0 0 0 16,0 0 0-16,0 0 0 0,0 0 1 15,0 0-1-15,0 0 0 16,0 0 0-16,0 0 0 16,0 0 0-16,0 0 0 15,0 0 0-15,0 0 0 16,0 0 0-16,0 0 0 15,0 0 0-15,0 0 1 16,0 0 0-16,0 0 1 16,-8 38-1-16,2-17 0 15,1 0 0-15,0 0 1 16,2-3-1-16,1-3 1 16,-1 1-1-16,0-3 1 15,3-6-1-15,0-2 0 16,0-2 0-16,0-3 0 15,3-5 0-15,0 0 1 16,-1 0-1-16,3-11 0 16,3-7-1-16,0-3 1 15,3-3-1-15,-1 4 0 0,-2-4 0 16,0 6 0-16,0 0 0 16,-2 5 0-16,-1 5 0 15,-2 5 0-15,-1 3 0 16,-2 5 0-16,0-5 0 15,0 5 0-15,-5 2 0 16,0 3 0-16,-3 3 0 16,-6 13 0-16,-4 7 0 0,5-2 0 15,-1 0 0-15,4 0 1 16,2-3-1-16,3-5 0 16,-1-8 0-16,4 1 0 15,-1-6 0-15,0 0 0 16,3 0 0-16,0-5 1 15,-2 5-1-15,2-5 1 16,0 0-1-16,0 0 1 16,2-5-1-16,1 0 1 15,-3 0-1-15,3-5 1 16,2-6-1-16,0 1 0 16,1-4 0-16,-1 7 0 15,0-1 0-15,0 5 1 16,-2 3-1-16,0 0 1 15,-3 2-1-15,0 3 0 16,0 0 0-16,0 0 0 16,0 0 0-16,0 5 0 15,2 0 0-15,1 3 0 0,-3 2 0 16,0 1 0-16,0-1-75 16</inkml:trace>
  <inkml:trace contextRef="#ctx0" brushRef="#br1" timeOffset="105050.729">6468 6696 65 0,'0'0'2'0,"0"0"1"16,0 0-2-16,0 0 0 15,0 0 0-15,0 0 0 16,0 0 0-16,0 0 1 16,0 0-1-16,0 0 1 15,-27 0 0-15,6 3 0 16,-5-1-1-16,-3 4 1 16,-3 1 0-16,5 1 0 15,4-3-1-15,1 3 1 0,1 2 0 16,8 1 0-16,2 2-1 15,1 15 0-15,-1 8 0 16,1-2 0-16,2-3 0 16,3-3 1-16,-1-5-1 15,6 3 0-15,3 0 0 16,0-3 0-16,-1 1 0 0,6-4 0 16,5-4 0-16,3-1 1 15,3-4-1-15,-1-1 0 16,3 0 0-16,-2-4 0 15,-3-4 0-15,10-4 0 16,3-6 0-16,-2 0 0 16,-4-2 0-16,1-3 0 15,0 0 0-15,-5 0 0 16,-4 0 0-16,-1 3 0 16,-4-1-1-16,-2-2 1 15,-3 0-1-15,-2 1 1 16,0 1-1-16,-6-4 1 15,-5-1-1-15,0-7 0 16,-2-5 0-16,2 4 0 16,0 4 0-16,2 4 0 15,1 3 0-15,0 3 0 16,0 5 0-16,-1-1 0 16,1 4 0-16,0-1 0 15,2 1 0-15,3 2 0 16,-8-3 0-16,8 3 1 0,-5-5-1 15,5 5 0-15,-3-8-1 16,3 8 0-16,0 0-93 16</inkml:trace>
  <inkml:trace contextRef="#ctx0" brushRef="#br1" timeOffset="105518.729">6703 6797 81 0,'0'0'1'0,"0"0"1"15,-8 5-1-15,8 5 0 16,0 6 1-16,3-1 1 0,-1 1 0 16,1 5 0-1,0 5-1-15,-1-3 1 16,1 3 0-16,0-1 0 0,-1 4 0 15,1-6 0-15,-3-2-1 16,0-3 0-16,0-5 1 16,0 0 0-16,2-3-2 15,1-2 1-15,-3-3-1 16,0-5 1-16,3 5-1 16,-3-5 1-16,0 0 0 15,0 0 0-15,0-5-1 0,0 5 1 16,0 0-104-16</inkml:trace>
  <inkml:trace contextRef="#ctx0" brushRef="#br1" timeOffset="114374.729">6378 7769 80 0,'0'0'2'0,"0"0"0"15,-8 0-1-15,0-3 0 16,0-2 0-16,0 0 1 16,-3 0-1-16,1-1 1 15,-1 4-1-15,-7 2 0 16,-3 2 1-16,-1 4 0 15,-1 1-1-15,4 4 1 16,1 4-1-16,7 6 0 16,3 5 0-16,6 2 0 15,4 1 0-15,6-1 1 16,8 3-1-16,5-5 1 0,6-3-1 16,-1-10 1-16,0-5-1 15,1-6 1-15,-3-7-1 16,2-5 0-16,-2-8 0 15,-6 2 1-15,-2 1-1 16,-8-6 1-16,-5-2-1 16,-8-8 0-16,-6-5 0 0,0 7 0 15,-2 3-1-15,0 8 1 16,0 5-1-16,2 6 1 16,1 7-1-16,2 2 1 15,0 1-97-15</inkml:trace>
  <inkml:trace contextRef="#ctx0" brushRef="#br1" timeOffset="114716.729">6679 7645 41 0,'-3'5'0'15,"1"0"0"-15,2-5 1 16,-5 3-1-16,5-3 1 15,-8-3 12-15,2 0 1 16,-2 1-7-16,-2 2 1 16,-1 2-4-16,1 6 1 15,-4 3-1-15,4 14 0 0,-3 14 0 16,5 13 0-16,2 12-3 16,4-2 1-16,4 0-1 15,4-2 1-15,4-3 0 16,-4-8 0-16,-1-8 0 15,-5-10 1-15,-3-10-2 16,1-6 1-16,-4-9 0 16,1-4 0-16,0-2-1 15,-1-5 1-15,4-8-2 0,-1-5 1 16,1 0-100-16</inkml:trace>
  <inkml:trace contextRef="#ctx0" brushRef="#br1" timeOffset="114892.729">6552 7926 83 0,'0'0'0'15,"6"8"0"-15,-1-5 0 16,0-3 0-16,3 0 0 16,3-3 0-16,7 1 0 15,9-4 0-15,-4 4 0 16,1-1-59-16</inkml:trace>
  <inkml:trace contextRef="#ctx0" brushRef="#br1" timeOffset="112556.729">11534 6642 110 0,'0'0'0'0,"0"0"1"16,0-5-1-16,0 5 1 15,0-5-1-15,0 5 1 16,0 0-1-16,8 7 1 16,0 1-83-16</inkml:trace>
  <inkml:trace contextRef="#ctx0" brushRef="#br1" timeOffset="110193.729">9736 7024 77 0,'0'0'1'0,"14"-7"0"15,9-4-1-15,1 1 1 16,5-3 0-16,-5 3 1 16,-5-1-1-16,-1 1 1 0,-2 2-1 15,-5-5 1-15,-4 0-1 16,-4-2 0-16,-6-6 0 15,-4 3 0-15,-7 0 0 16,1 5 1-16,-5 3-1 16,-6 15 1-16,-8 13-1 15,6 0 1-15,-1 5 0 16,9 1 1-16,2 2-1 0,5-3 0 16,6-3 0-16,8 1 0 15,7-3 0-15,9-2 0 16,7-3-1-16,6-3 1 15,7 0-1-15,-7-2 1 16,-3-3-1-16,-5-2 0 16,0-1-93-16</inkml:trace>
  <inkml:trace contextRef="#ctx0" brushRef="#br1" timeOffset="110437.729">10022 6872 67 0,'0'0'0'15,"8"5"-1"-15,0 0 1 16,0 0 0-16,2 6 0 16,3-1 0-16,3 3 0 15,0 0 5-15,11 8 0 0,7 4-2 16,-8-4 0-16,-4-3 0 15,-4-2 0-15,-2-6-2 16,-5-2 1-16,-1 0-67 16</inkml:trace>
  <inkml:trace contextRef="#ctx0" brushRef="#br1" timeOffset="110607.729">10281 6906 71 0,'-11'5'0'15,"-7"2"0"-15,-11 4 0 16,-11 4 0-16,6 1 0 16,2-1 3-16,8-2 1 15,8-2 0-15,3-1 1 16,5-2-3-16,6-1 0 16,-1 1-67-16</inkml:trace>
  <inkml:trace contextRef="#ctx0" brushRef="#br1" timeOffset="110874.729">10352 6934 90 0,'3'5'0'0,"2"31"1"0,3 24 3 16,-5-14 0-16,0 1 0 15,-3-16 1-15,0-8-2 16,0-7 1-16,-3-11-1 16,3 2 1-16,0 1-1 15,0 0 0-15,3 0-1 16,-1-1 0-16,1 4-1 16,-3-11 0-16,5 2-3 0,-5-15 1 15,0 1-94-15</inkml:trace>
  <inkml:trace contextRef="#ctx0" brushRef="#br1" timeOffset="111100.729">10318 7014 30 0,'0'-8'0'16,"3"-2"19"-16,-3-8 1 16,0-5-19-16,2 2 0 15,4-2 2-15,17-3 1 16,14 0-2-16,6 10 0 16,7 6-1-16,0 18 1 15,3 15-1-15,-16-2 0 16,-13 5-1-16,-19 2 1 15,-18 6 0-15,-19-3 0 16,-21-3 2-16,3-5 1 16,-5-7-1-16,15-3 0 15,8-8 0-15,11 0 0 16,10-5-2-16,11-5 1 16,0 0-83-16</inkml:trace>
  <inkml:trace contextRef="#ctx0" brushRef="#br1" timeOffset="111489.729">10815 6882 69 0,'-5'-7'0'0,"-3"-4"2"16,-3 1 0-16,-2-1-1 16,-8 14 1-16,-8 7 3 15,2 6 0-15,1 2 0 0,5 3 1 16,5 2-1-16,5 3 1 15,9 0-3-15,12-3 1 16,14-2-2-16,3-9 0 16,4-6 0-16,-2-4 0 15,3-7 0-15,-3-3 1 16,0-7-2-16,-10 2 1 16,-6 0-1-16,-5-5 0 15,-5-3-1-15,-3 3 1 16,-6-3-1-16,1 9 0 15,-3 4 0-15,0 10 0 16,0 11 0-16,0 8 0 16,0 5-1-16,8 0 1 15,3 2-1-15,5-5 1 16,5 1 0-16,0-4 0 16,3-2 0-16,-3-5 0 15,1 0-96-15</inkml:trace>
  <inkml:trace contextRef="#ctx0" brushRef="#br1" timeOffset="111866.729">10995 6911 88 0,'0'0'0'0,"-8"5"1"16,8 3 0-16,3 2-1 15,2 0 1-15,0 1 2 0,0-1 0 16,3 0 0-16,-2 1 0 15,-1-1-1-15,-2 0 0 16,-3 1-1-16,-3-4 1 16,0 1-1-16,1-3 1 15,2-2-1-15,0-3 1 16,-8-13 0-16,8-5 0 16,2-8-1-16,9-8 1 15,5-9-2-15,5 12 0 16,8 2 0-16,0 16 0 15,0 13 0-15,-2 16 0 16,-4 15 0-16,-4 0 0 16,-9 5 0-16,-2-3 0 15,-5 4 0-15,0-9 0 16,-1-5 0-16,4-2 0 16,2-5 0-16,2-6 0 15,1 0-89-15</inkml:trace>
  <inkml:trace contextRef="#ctx0" brushRef="#br1" timeOffset="112186.729">11526 6875 96 0,'0'0'0'16,"-16"-11"1"-16,-13-4-1 15,-10 9 1-15,-12 6 0 16,14 6 1-16,8 7 3 15,6 2 0-15,4 6-3 16,11-3 1-16,11 3-2 0,18 2 1 16,16 0-1-16,3-2 1 15,4-1-1-15,-9-4 1 16,-6-3-1-16,-13 0 0 16,-14-3 0-16,-20 3 0 15,-16 0-1-15,-11-3 1 16,-16-2 0-16,16-5 0 15,8-3-1-15,13-3 1 16,11-5-1-16,10-5 0 16,1 0-96-16</inkml:trace>
  <inkml:trace contextRef="#ctx0" brushRef="#br1" timeOffset="112386.729">11579 6851 90 0,'3'5'0'0,"-1"1"1"15,-2-6 0-15,3 5-1 16,-3 5 1-16,-3 6 2 16,3-1 0-16,-2 3 1 15,2 3 1-15,-3 0-3 16,3-1 1-16,-3-2-2 16,3-2 1-16,-2-3-1 15,-1 0 0-15,1 0-86 16</inkml:trace>
  <inkml:trace contextRef="#ctx0" brushRef="#br1" timeOffset="113262.729">11920 6810 98 0,'0'0'0'0,"-5"-5"1"16,-3 2 1 0,-3 3-1-16,-7 8 0 0,-9 7 2 15,1 11 0-15,-3 10 0 16,5-5 1-16,6 3-1 16,10-6 1-16,10-2-2 15,22-5 0-15,16-3 0 16,13-8 0-16,15-4 0 15,-15-6 0-15,-3-6-1 16,-18-1 1-16,-11-4 1 0,-7-2 0 16,-12 0-2-16,-10-12 1 15,-8-9-1-15,-15 0 0 16,-17-4-1-16,3 4 0 16,-2 3 0-16,10 13 0 15,5 10 0-15,11 8 0 16,7 5 0-16,14 13 0 15,8 11 0-15,19-8 0 16,15-3 0-16,6-8 0 16,7-7 0-16,-15-6 0 15,-6-5 0-15,3-5 0 16,3-2 0-16,-14 2 0 16,-4 0 0-16,-7 5 0 15,-4 3 0-15,0 5 0 16,-4 5-1-16,1 11 0 15,0 10 0-15,0 2 1 16,3 8-1-16,-6-7 1 16,0-4 0-16,-2-4 0 0,-3-5 0 15,0-3 0-15,-3-6 0 16,3-2 1-16,0-2-1 16,0-3 1-16,6-5-1 15,4-5 1-15,4-9-1 16,4-9 1-16,3-8-1 15,8-3 1-15,3-5-1 16,-6 16 0-16,-2 10 0 0,-5 20 0 16,-3 19 0-16,-1 5 0 15,-1 7 0-15,-6 4 0 16,-3 1 0-16,-2-4 0 16,-6-3 0-16,6 0 0 15,-1-3 0-15,3-7 0 16,1 0-109-16</inkml:trace>
  <inkml:trace contextRef="#ctx0" brushRef="#br1" timeOffset="105850.729">6907 6973 68 0,'0'0'0'15,"0"5"5"-15,0-5 1 16,0 0-4-16,0 0 0 16,5 2 2-16,0 4 1 15,0 1-1-15,1 4 1 16,-1 2-3-16,0 0 0 0,3-1 0 15,-3 1 1-15,-2 0-1 16,0-2 1-16,-3-4-1 16,0-1 1-16,0-1 0 15,0-5 0-15,0 0-2 16,0 0 1-16,0 0-95 16</inkml:trace>
  <inkml:trace contextRef="#ctx0" brushRef="#br1" timeOffset="106025.729">6946 6851 87 0,'0'0'0'15,"0"-10"1"-15,-2-3 1 16,-1-3-1-16,-2 4 0 16,-3-1 1-16,2 5 1 15,1 0-1-15,2 3 0 16,3 2-1-16,6 1 0 15,-1-1-75-15</inkml:trace>
  <inkml:trace contextRef="#ctx0" brushRef="#br1" timeOffset="106776.729">7367 6973 89 0,'0'0'0'0,"-11"-3"0"15,-5-2 0-15,3 0 0 16,2 0 0-16,-5-1 0 16,1 1 1-16,-7 5 1 15,-4 5 0-15,2 3 1 16,0 0-2-16,1 5 1 15,-1 0 0-15,5 0 1 16,6 0-2-16,5-3 1 16,3 0 0-16,10 1 0 15,8-4-1-15,9-1 1 16,4-1-1-16,-2-3 0 16,2 1 0-16,-5-6 1 15,0-4-1-15,-2-1 0 16,0-3-1-16,-6 1 1 15,-5 0 0-15,0-3 0 16,-3-3 0-16,-2 3 0 0,-1 3-1 16,-2 2 1-16,0 6-1 15,0 10 0-15,-2 7 0 16,-1 21 0-16,0 16-1 16,1-8 1-16,-1 0-1 15,0-3 1-15,3-5 0 16,-5 50 0-16,-6 27 0 15,4-33 0-15,-4-15 0 0,0-24 0 16,-2-20 1-16,-3-8 0 16,-5-10 0-16,-3-6 0 15,-2-10 0-15,-3-13 0 16,-3-15 1-16,14-8 0 16,10-11-1-16,16 6 0 15,10-3-1-15,11 13 1 16,8 11-1-16,0 9 1 15,0 1-103-15</inkml:trace>
  <inkml:trace contextRef="#ctx0" brushRef="#br1" timeOffset="107272.729">7570 7004 85 0,'0'0'1'15,"-8"-3"0"-15,-2 1-1 16,-4-1 1-16,1 0 2 15,3 1 0-15,2 2 0 0,0 0 1 16,0 0-1-16,0 2 1 16,3 4-3-16,-1 4 1 15,1 3-1-15,5 10 1 16,5 6-1-16,3-4 0 16,3 4 0-16,7-3 1 15,3-1-1-15,6-6 1 16,2-7-1-16,5-9 1 15,6-11-1-15,-8-2 1 16,-6-8-1-16,-7-5 1 16,-6-8-1-16,-8 2 0 15,-7-2 0-15,-9 5 0 16,-5 3 0-16,-2 8 0 16,-4 2-1-16,1 5 1 15,-3 3-1-15,1 5 1 16,-4 2-1-16,3 6 0 15,1 0-101-15</inkml:trace>
  <inkml:trace contextRef="#ctx0" brushRef="#br1" timeOffset="107617.729">7985 6973 52 0,'0'0'1'0,"0"0"0"16,-10 5-1-16,-1-3 1 16,-5-2 5-16,-5 3 0 15,-5 0 3-15,2 4 1 16,-3 1-3-16,6 2 0 15,0 3-4-15,5 3 1 16,6-1-3-16,7 4 1 16,6 1 0-16,15-2 0 15,11 0-1-15,3-2 1 16,8-6 0-16,-9 1 0 16,-4-6-1-16,-6-5 0 15,0 0-90-15</inkml:trace>
  <inkml:trace contextRef="#ctx0" brushRef="#br1" timeOffset="107948.729">8107 6730 100 0,'0'0'1'0,"0"5"0"16,0 5-1-16,2 11 1 15,4 10 1-15,-6 5 0 16,-3 8 1-16,3-5 1 16,0-3-1-16,3-5 0 15,-1-3-2-15,4 1 1 16,-1-3 0-16,3-3 1 15,0 0 1-15,0-5 0 16,-3-2-3-16,0-3 1 16,1-5-2-16,-1-1 0 15,0 1-101-15</inkml:trace>
  <inkml:trace contextRef="#ctx0" brushRef="#br1" timeOffset="108338.729">8374 6962 25 0,'0'0'16'0,"-8"6"1"0,-8-1-16 16,-2 2 1-16,-4 1 10 15,4 3 0-15,-3-1-7 16,7 5 1-16,4 6-1 15,5-3 1-15,2 0-4 16,16 0 0-16,8 0 0 16,8-5 1-16,6-2-2 0,-3-9 1 15,-1-4-1-15,7-9 1 16,2-4-1-16,-14 2 1 16,-4 0-1-16,-9-2 1 15,-8-4-1-15,-10-1 0 16,-14-6-1-16,-5 8 1 15,-5 0-1-15,3 7 1 16,-3 6-1-16,4 3 1 16,4-1-1-16,5 6 1 15,3 2-2-15,8 5 1 16,-1 0-96-16</inkml:trace>
  <inkml:trace contextRef="#ctx0" brushRef="#br1" timeOffset="108727.729">8663 6944 89 0,'-8'0'0'0,"-3"3"0"15,4-1 0-15,1-2 0 16,1 3 0-16,2-3 2 16,3 10 0-16,3 8 3 15,0 1 0-15,-3 4 0 16,2 3 0-16,-2 0-2 15,3-6 0-15,-3-2 0 16,3-5 1-16,-3-8-3 16,2 1 1-16,-2-6 0 0,3-6 0 15,-1-1-1 1,6-9 1-16,3-5-1 0,2-2 0 16,6-5 0-16,5 4 1 15,5 1-2-15,-3 10 1 16,3 6-1-16,-5 7 1 15,-6 7-1-15,1 14 0 16,-3 13 0-16,-6-6 0 16,-2 3 0-16,0-5 0 15,0-3 0-15,0-5 0 16,-3-2 0-16,11-6 0 16,0 0-104-16</inkml:trace>
  <inkml:trace contextRef="#ctx0" brushRef="#br1" timeOffset="109118.729">9213 6944 86 0,'0'0'0'0,"-13"0"0"0,-11 3 0 16,-10 5 0-16,-9 5 3 15,4 2 0-15,-1 6 2 16,11-1 0-16,8 1-1 15,10-3 1-15,8 0-3 16,14-2 0-16,8-1 1 16,7-7 0-16,11-3-1 15,3-2 1-15,5-3-2 0,-6-5 1 16,-4-6-1-16,-12 1 1 16,-7-6-1-16,-5-4 0 15,-6-4 0-15,-2 6 0 16,-3 0-1-16,-3 8 1 15,0 2-1-15,1 3 0 16,2 5 0-16,0 10 0 16,-3 8 0-16,3 1 0 15,0 4 0-15,5 3 0 16,3 5 0-16,0-5 0 16,3-6 0-16,-3-4 0 15,0-1-99-15</inkml:trace>
  <inkml:trace contextRef="#ctx0" brushRef="#br1" timeOffset="109389.729">9409 6593 87 0,'0'5'0'0,"-3"0"1"15,3 0 0-15,-3 3-1 16,3 13 1-16,3 10 0 16,0 20 1-16,-3 17 7 15,0-4 0-15,0 1-7 16,-3-11 0-16,-5-5 0 0,8-10 0 16,0-11 3-16,3-4 0 15,2-11-4-15,0-3 1 16,0 0-98-16</inkml:trace>
  <inkml:trace contextRef="#ctx0" brushRef="#br1" timeOffset="115605.729">7520 7730 82 0,'0'0'3'0,"-5"15"0"15,-3 14-2-15,5-3 1 16,3 2 1-16,0 1 0 15,0 2-2-15,0-3 1 16,0 0 3-16,3-2 0 16,-1-2-3-16,1-6 0 15,2-8-1-15,-2-2 0 16,0-3 2-16,-3-5 1 0,0 0-3 16,0 0 1-16,-8-8-1 15,-3-7 1-15,-2-6 0 16,0-7 0-16,-3-9-1 15,5-1 0-15,3-9-1 16,6 8 1-16,2 1-1 16,2 9 1-16,3 6-1 15,1 7 0-15,2 6 0 16,16 2 0-16,7 1 0 16,1 1 0-16,2 4 0 0,1 2 0 15,2 0 0-15,-6 5 0 16,-1 0-1-16,-12 5 1 15,-7 3 0-15,-14 8 0 16,-13 2 0-16,-10 3 0 16,-14 3 0-16,6-9 0 15,-1-4 0-15,4-6 0 16,-1-5 0-16,11-2 0 16,0-1-99-16</inkml:trace>
  <inkml:trace contextRef="#ctx0" brushRef="#br1" timeOffset="115924.729">7837 7645 73 0,'0'0'0'15,"3"5"1"-15,2 0-1 16,0 5 1-16,-2 3 5 16,0 5 0-16,-1 6 0 15,-2 4 1-15,0 3-3 16,0 3 1-16,3 2-2 16,0-5 0-16,-3-3-2 0,2-4 1 15,-2-6 1-15,3-3 0 16,2-5-2-16,3-2 1 15,5-5-2-15,3-3 1 16,0 0-94-16</inkml:trace>
  <inkml:trace contextRef="#ctx0" brushRef="#br1" timeOffset="116340.729">8234 7800 73 0,'0'0'4'0,"-19"-8"0"15,-15-8-3-15,2 9 1 16,-2 2 3-16,2 10 0 16,0 5-2-16,8 3 1 0,9 2-1 15,1 6 1-15,6 5-2 16,6-5 0-16,7-1-1 15,3-2 1-15,5-5 1 16,0-2 0-16,3-6-2 16,5-5 1-16,3-3-1 15,0-4 1-15,0-4 1 16,-3-4 0-16,-5-9-2 16,-3 6 1-16,-5 0-2 15,-3 5 0-15,-2 6 0 0,-3 7 0 16,0 0 0-16,0 12 0 15,-3 9 0-15,3-3 0 16,-2 3 0-16,7 2 0 16,3 3 0-16,2-5 0 15,6-1 0-15,11-7 0 16,-1 0-99-16</inkml:trace>
  <inkml:trace contextRef="#ctx0" brushRef="#br1" timeOffset="116671.729">8652 7761 89 0,'-2'5'0'16,"-1"0"0"-16,-10-5 0 16,-8-2 0-16,0-3 0 15,-3-1 3-15,-5 6 0 16,-6 0 2-16,4 6 0 0,-4 4-3 15,9 5 1-15,1 3-2 16,12 3 1-16,8 0-1 16,18 2 0-16,17 0 0 15,-1-5 0-15,5-2 0 16,-5-3 0-16,-5-3 0 16,-8-2 0-16,-8-3-1 15,-21 5 1-15,-16 6 0 16,-11-6 1-16,-10-2 0 0,12-3 0 15,9-5-1-15,8 0 0 16,-1 0-96-16</inkml:trace>
  <inkml:trace contextRef="#ctx0" brushRef="#br1" timeOffset="117285.729">8705 7782 66 0,'0'0'0'0,"-2"5"1"16,-1 0-1-16,3-5 1 15,-5 5 2-15,5-5 1 16,-3 8 3-16,3 2 1 16,0 6-6-16,0 2 1 15,3 0-2-15,-1 0 1 0,-2 0 1 16,3-2 1-16,-3-3-1 15,3-3 0-15,-3-5-1 16,0-5 0-16,0 0-1 16,0 0 1-16,2-8 0 15,1-7 0-15,0-8-1 16,5-1 1-16,2-4-1 16,3 5 0-16,6 2-1 15,-3 8 1-15,2 3-1 16,1 7 0-16,-3 6 0 0,5 10 0 15,0 7 0-15,-3 3 0 16,1 6 0-16,-6-6 0 16,-2 0 0-16,-6-4 0 15,-2-4 0-15,-3-5 0 16,0-4 0-16,0-1 0 16,0-3 0-16,0-2 1 15,0-5-1-15,8-10 1 16,2-11-1-16,6-3 1 15,5-2-1-15,3 3 0 16,0 2 0-16,-1 11 0 16,4 4 0-16,-9 9 0 15,-2 7 0-15,-2 10 0 16,-4 11 0-16,-2-5 0 16,-5 0 0-16,-1-1 0 15,1 1 0-15,0-3 0 16,2-5 0-16,0-3 0 15,3-5-1-15,3-2 0 0,-1 0-92 16</inkml:trace>
  <inkml:trace contextRef="#ctx0" brushRef="#br1" timeOffset="117857.729">9509 7748 79 0,'0'0'3'0,"-11"0"1"16,-7 0-3-16,-3 0 1 15,-6 0 1-15,4 5 0 16,1 0 1-16,-4 8 1 16,0 3-3-16,7-1 0 15,3 3 2-15,8 0 1 0,6 3-4 16,10-5 1-16,5-1-1 15,5-2 1-15,3-5 1 16,6-3 0-16,2-5-2 16,-5 0 1-16,-6-5-1 15,-2-3 0-15,-3-5 0 16,-5-7 0-16,-5-12-1 16,0 7 1-16,-3 1-1 15,2 6 0-15,-2 3-1 16,3 4 1-16,-1 6-1 15,1 13 1-15,2 8-1 16,1 9 1-16,-1 9-1 0,0-3 1 16,-2-3 0-16,2-2 0 15,-2-2 0-15,5-6 0 16,0 0-96-16</inkml:trace>
  <inkml:trace contextRef="#ctx0" brushRef="#br1" timeOffset="118352.729">9810 7534 59 0,'0'0'7'15,"0"0"1"-15,0 7-6 16,6 9 0-16,2 4 6 16,-3 4 1-16,-2-1-5 15,-3 13 1-15,-6 8-1 16,4 0 0-16,-1 3-3 0,3-6 1 15,3-2-1-15,5-8 1 16,5-8 0-16,0-8 0 16,0-7 0-16,14-5 0 15,4-6-1-15,-4 1 1 16,-3-6 2-16,-6-2 0 16,-7-3-3-16,-6-5 1 15,-5-8-2-15,-5 2 1 16,-6 1-1-16,-5 5 1 15,-8 5-1-15,1 8 0 16,-1 5 0-16,0 5 0 16,-2 8 0-16,4 3 0 15,1 4-2-15,8-2 0 16,5-2-16-16,8-3 0 16,0 0-55-16</inkml:trace>
  <inkml:trace contextRef="#ctx0" brushRef="#br1" timeOffset="118653.729">10225 7572 76 0,'-5'5'0'0,"-5"1"0"15,7-1 1-15,3 0-1 16,3 8 1-16,5 2 3 15,-3 6 1-15,0 5 2 16,-5 10 0-16,-3 8-3 0,-2-3 1 16,-3 1 0-16,6-6 0 15,-1-5-3-15,6-8 1 16,2-5-1-16,8-2 1 16,6-6-1-16,-4-5 1 15,1-2-2-15,13-8 1 16,8-6-3-16,-10 4 0 15,-1-1-98-15</inkml:trace>
  <inkml:trace contextRef="#ctx0" brushRef="#br1" timeOffset="119192.729">10540 7707 72 0,'0'0'0'0,"0"0"0"16,-10 5 0-16,4-3 0 15,-2 1 2-15,3 0 0 0,-3-1 6 16,3 1 0 0,0-3-6-16,-1 0 1 0,4-3 0 15,2 3 0-15,-8-5-1 16,8 5 0-16,-8-3-1 16,8 3 1-16,-8-2-1 15,2 4 0-15,-1 4-1 16,-4 1 1-16,-5 6-1 15,0 5 1-15,0 3 0 16,3 5 1-16,0 2-1 16,5-4 1-16,5-4-1 0,9-4 0 15,4-8 0-15,6-1 1 16,5-4 0-16,-2-3 0 16,-3-3-1-16,2-4 0 15,-2-4 1-15,0-2 0 16,0 0 0-16,-3-5 0 15,-5-2-1-15,0-6 1 16,0-3-1-16,-3 9 0 16,-2 2-1-16,-1 7 0 15,-2 3 0-15,0 8 0 16,0 0 0-16,0 13 0 16,3 11-1-16,2-1 1 15,1 5-1-15,1-2 1 16,1 3 0-16,0-6 0 15,3-2 0-15,-1-6 0 16,-2-2 0-16,3-3 0 16,2-5 0-16,0 1 0 15,1-1-103-15</inkml:trace>
  <inkml:trace contextRef="#ctx0" brushRef="#br1" timeOffset="119659.729">10958 7738 69 0,'0'0'1'0,"0"0"1"16,-8 0-1-16,-5-5 0 16,-8-6 4-16,2 3 0 15,1 1 0-15,-4 4 0 16,-4 3-1-16,7 3 1 15,1 2-4-15,7 3 1 16,9 5-1-16,15 7 1 16,16 6-1-16,3-3 1 15,7 1-1-15,-7-4 0 0,-3 1 0 16,-10-6 0-16,-6-2-1 16,-29 3 1-16,-24-3-1 15,-5-3 1-15,-10-5-1 16,15 0 1-16,9-5-1 15,7-2 1-15,0-1-88 16</inkml:trace>
  <inkml:trace contextRef="#ctx0" brushRef="#br1" timeOffset="120048.729">11135 7521 72 0,'0'0'3'0,"5"15"0"0,6 11-2 15,-3 0 1-15,0 0 4 16,-3 7 0-16,-2 6 0 16,-3 0 0-16,0 0-2 15,0-3 1-15,-3 0-2 16,3-8 1-16,-3-4-2 15,3-4 0-15,-2-4-1 16,2-3 1-16,0 0-95 16</inkml:trace>
  <inkml:trace contextRef="#ctx0" brushRef="#br1" timeOffset="120234.729">10968 7789 102 0,'0'0'0'0,"22"-5"0"16,12-3 0-16,-2 1 0 16,5-4 0-16,2 4 0 15,6-4 0-15,3 6 0 16,5 3 0-16,-6-4 0 16,1 1-73-16</inkml:trace>
  <inkml:trace contextRef="#ctx0" brushRef="#br1" timeOffset="120499.729">11561 7658 95 0,'0'0'0'15,"0"7"1"-15,-8-1 1 0,-6-1-1 16,1 2 0-16,-3 1 1 16,6 3 0-16,-1-1 1 15,14 11 1-15,7 4-3 16,12 4 1-16,9 4 0 15,-4-4 1-15,2-6-1 16,-11-5 0-16,-7-5-1 16,-24 0 1-16,-19-3 1 15,-10-2 0-15,-11-5-1 16,13-1 0-16,3-4 0 16,13-1 0-16,8-2-1 0,9 2 1 15,-1 1-106-15</inkml:trace>
  <inkml:trace contextRef="#ctx0" brushRef="#br1" timeOffset="163661.729">8300 8392 38 0,'0'0'7'0,"0"0"1"15,0 0-7-15,0 0 1 16,0 0-1-16,0 0 1 16,0 0 0-16,0 0 0 15,0 0 1-15,0 0 1 16,0 0-3-16,0 0 1 15,0 0-1-15,0 0 1 0,0 0-1 16,0 0 1-16,0 0-1 16,0 0 1-16,-11 31-1 15,3-11 1-15,0 1-1 16,0 2 1-16,0 3 0 16,3 2 1-16,3 1-2 15,-1 2 1-15,0 0-1 16,1 8 1-16,2 7 1 15,2 8 1-15,1 6-2 0,0-11 0 16,-3-5-1-16,0-13 1 16,0-13-1-16,2 3 1 15,1-6 1-15,-1 1 0 16,4-6-2-16,-1 0 1 16,-2-4-1-16,-1-1 0 15,1 0-1-15,0 0 1 16,-3 0 0-16,0 0 0 15,0 3-1-15,0 0 1 16,0 0-1-16,0-1 1 16,-3-1 0-16,0-1 0 15,1-3 0-15,2-2 0 16,-3 6 0-16,3-6 0 16,0 0 0-16,0 0 0 15,0-6 0-15,0 1 0 16,3-3-1-16,-1 1 1 0,-2-4-2 15,0 4 0-15,0-1-101 16</inkml:trace>
  <inkml:trace contextRef="#ctx0" brushRef="#br1" timeOffset="164396.729">8043 8978 65 0,'0'0'1'0,"0"0"1"16,6 0-1-16,-6 0 0 15,5 3 0-15,-5-3 0 16,5 2 1-16,3 1 0 15,0 0 0-15,5 4 0 16,1 1-1-16,4 5 1 0,1 3-1 16,-1-1 1-16,3 1-1 15,0-1 1-15,-2 3 0 16,-1-5 1-16,-2 0-2 16,-5-5 1-16,-3-3-1 15,0-3 1-15,-3 1-1 16,0-3 0-16,-2 0 0 15,-3 0 1-15,5 0-1 16,-5 0 0-16,0 0-1 0,0 0 1 16,0 0-1-16,0 0 1 15,5-5-1-15,-2 0 1 16,2 0-1-16,1-1 0 16,-4-1 0-16,4-1 0 15,-1 0 0-15,5-2 1 16,4-1-1-16,-1 1 1 15,-3 0-1-15,6-3 0 16,0-3 0-16,1 1 0 16,2-3 0-16,2-3 0 15,0-5 0-15,-3 6 0 16,-4 1 0-16,-4 7 0 16,-5 4 0-16,-5 8 0 15,0 0 0-15,-5 5 1 16,-5 5-1-16,-1 6 1 15,0-1-83-15</inkml:trace>
  <inkml:trace contextRef="#ctx0" brushRef="#br1" timeOffset="169501.729">9192 9601 65 0,'0'0'2'0,"-16"5"0"16,-11 6-1-16,6 2 1 15,-2-1 1-15,-1 9 0 16,-3 2 1-16,6 1 0 0,5-4-1 15,6 1 0-15,7-3-1 16,6 3 1-16,7-3-2 16,9 3 1-16,7-3 0 15,1-3 0-15,4-2-1 16,9-5 1-16,8-8 0 16,-9-3 0-16,-2-2-1 15,-8-3 1-15,0 1-84 16</inkml:trace>
  <inkml:trace contextRef="#ctx0" brushRef="#br1" timeOffset="169935.729">9372 9754 54 0,'0'0'3'0,"10"0"0"15,9 0-2-15,2-3 1 16,3-2-1-16,-3-3 1 16,0 0 0-16,-3 1 0 15,-2-4-1-15,-5 1 1 16,-3-3-1-16,-6 3 0 15,-7-3-1-15,-5 2 1 16,-6 4-1-16,-3 1 1 0,-2 4-1 16,-3 2 0-16,-5 5 1 15,5 3 0-15,1 2 1 16,7 3 0-16,2 0 1 16,9 5 1-16,3 3-3 15,9-1 1-15,7 1 0 16,7-3 0-16,5-2 0 15,3-1 0-15,6-2-1 0,-1-3 1 16,3 1-1-16,-13-3 0 16,0-1-77-16</inkml:trace>
  <inkml:trace contextRef="#ctx0" brushRef="#br1" timeOffset="170282.729">9694 9428 73 0,'0'0'3'0,"3"41"1"0,-1 26-3 16,1-23 1-16,0-5 1 16,-1-8 1-16,-2-8-1 15,0-2 0-15,-2-3-1 16,2 0 0-16,-3-2-1 16,3 2 1-16,0 3 0 15,0-3 1-15,0 0-2 16,-3-3 1-16,-5 1-2 15,3-3 1-15,0 0-82 16</inkml:trace>
  <inkml:trace contextRef="#ctx0" brushRef="#br1" timeOffset="170641.729">9845 9392 65 0,'0'0'1'0,"5"10"1"15,3 6-1-15,0 9 0 16,0 6 4-16,0 3 0 15,0 5-1-15,0-3 1 0,-3-2-1 16,-2-1 0 0,-3-2-1-16,-3 0 1 0,0 0-1 15,3-5 0-15,0-3-1 16,3-5 1-16,0-2-2 16,-1-3 1-16,1-5 1 15,0-1 0-15,-3-1-2 16,0-1 1-16,0 0-94 15</inkml:trace>
  <inkml:trace contextRef="#ctx0" brushRef="#br1" timeOffset="166634.729">6111 9673 57 0,'0'0'1'0,"-8"21"0"15,-3 13-1 1,3-3 1-16,0 0 2 0,6-3 1 16,-1-5-2-16,3-2 1 15,0-5 0-15,0-3 0 16,3-6-1-16,-3 1 0 15,0-3-1-15,0 0 1 16,0-2-1-16,0-3 1 16,0 5-1-16,0-5 1 15,-8-5-1-15,5-3 1 16,-2-5-1-16,2 0 0 16,1-5 0-16,2 0 0 15,0-2-1-15,5-1 1 16,0-2-1-16,0-1 1 15,1-2 0-15,-1 6 0 16,0 2-1-16,1 2 1 16,-4 1-1-16,1 2 1 15,-3 2-1-15,0 1 1 16,-3 2-1-16,3 1 0 0,0-4 0 16,6-4 0-16,4-3 0 15,6 0 0-15,8-3 0 16,0 8 0-16,2 3 0 15,-2 7 0-15,0 3 0 16,5 16 0-16,2 7 0 16,-7 0 0-16,-3 0 0 15,-10 1 0-15,-6-4 0 16,0-2 0-16,-5-5 0 0,-7 3 0 16,-7-3 0-16,-7 5 0 15,-8 0 0-15,0-3 0 16,-3 1 0-16,-7-6 0 15,-6-2 0-15,8-3 0 16,5-5 0-16,11 0 0 16,8 0 0-16,2 0 0 15,6-2 0-15,5 2 0 16,2-6 0-16,6 4 0 16,3 2 0-16,13 2 0 15,10 4-17-15,-8-1 0 16,1 0-33-16</inkml:trace>
  <inkml:trace contextRef="#ctx0" brushRef="#br1" timeOffset="167038.729">6579 9632 67 0,'0'0'4'0,"-8"13"1"16,-3 5-4-16,1 3 1 15,-1 5-1-15,6-3 1 16,-1 0 0-16,1 0 0 16,0 1 0-16,2-4 1 15,3-2-2-15,3-5 1 16,0-2-1-16,2-4 1 16,0-1 0-16,0-4 0 15,1 1-1-15,-1-3 1 16,-2 0-1-16,2 0 0 15,-2-3 0-15,2 1 0 16,0-1-79-16</inkml:trace>
  <inkml:trace contextRef="#ctx0" brushRef="#br1" timeOffset="167594.729">6869 9694 45 0,'0'0'2'0,"-15"5"1"16,-9 6-2-16,-3-4 1 16,-2-1-1-16,3 1 1 15,2-2 3-15,6 11 0 16,2 2-2-16,5 0 0 16,3 3 0-16,8 0 1 15,3 2-2-15,7-3 0 16,6-1 0-16,11-9 1 15,10-5 0-15,-11 0 0 16,-2-5-2-16,-3-5 1 16,-2-8-1-16,-6-2 0 15,-3-9 0-15,-2 1 0 16,0 0-1-16,-2 2 1 16,-1 3-1-16,-2 5 1 15,-3 5-1-15,0 8 0 0,0 0 0 16,-6 13 0-16,-2 8 0 15,0 0 0-15,0 2 0 16,6-2 0-16,2-1 0 16,8-2 0-16,8-5 0 15,-1 0 0-15,1-5 0 16,8-3 0-16,0 0-74 16</inkml:trace>
  <inkml:trace contextRef="#ctx0" brushRef="#br1" timeOffset="167955.729">7166 9697 62 0,'0'0'3'0,"-8"5"1"16,-6 3-3-16,4-1 1 16,-1 1-1-16,6 2 0 15,0 1 0-15,10 2 1 16,8 0-1-16,11 2 0 0,8 1 0 16,-6-3 1-16,1-3-1 15,-9 0 0-15,-2-2-1 16,-11 5 1-16,-7 2 0 15,-20 4 0-15,-15 4 0 16,6-5 1-16,-6-5-1 16,-3-5 1-16,-5-6-1 15,13 1 0-15,1-1-69 16</inkml:trace>
  <inkml:trace contextRef="#ctx0" brushRef="#br1" timeOffset="168615.729">7401 9725 70 0,'0'0'0'0,"5"13"1"16,6 10-1-16,-6-5 1 15,0 3 1-15,-2-3 0 16,0 0-1-16,-1-5 1 16,-2-2 1-16,0-4 0 15,0 1-1-15,0-3 0 16,0-2-1-16,0-3 1 16,0 0 0-16,0-5 1 0,3-6-2 15,5-4 1 1,2-6-1-16,6 0 0 0,3-4 0 15,-1 4 0-15,1 0-1 16,-1 6 1-16,-2 2-1 16,-3 5 0-16,1 5 0 15,4 9 0-15,1 7 0 16,-1-1 0-16,3 7 0 16,-5 1 0-16,-5 3 0 15,-3 1 0-15,-6-1 0 0,-2-2 0 16,-2-3 0-16,-1-5 0 15,0-3 0-15,1-2 0 16,-4-6 0-16,6-2 1 16,-2-7-1-16,7-14 1 15,6-13 0-15,7 1 0 16,9-6-1-16,-1 8 1 16,0 3-1-16,-2 9 1 15,-5 7-1-15,-1 6 0 16,-5 9 0-16,1 7 0 15,-4 11 0-15,-2 0 0 16,-2 4 0-16,-1-1 0 16,-3 2 0-16,4-6 0 15,2 1 0-15,0-3 0 16,2-5 0-16,1 0 0 16,-1-5 0-16,9-3 0 15,-1 0-80-15</inkml:trace>
  <inkml:trace contextRef="#ctx0" brushRef="#br1" timeOffset="169036.729">8355 9661 54 0,'-5'5'0'0,"-6"0"5"16,-7 3 0-16,-8-1-3 0,-9 9 0 15,-7 2 1-15,5 3 1 16,-3-1 4-16,11 4 1 16,8-1-6-16,8-2 0 15,10-6-1-15,16 3 1 16,11 0-2-16,10-10 1 16,14-5-1-16,-8-9 1 15,-3-7-1-15,-6-7 1 16,-4-9-1-16,-3 3 1 15,-6 1-1-15,-5 4 1 16,-2 5-2-16,-6 6 1 16,-1 5-1-16,-4 5 1 15,-9 8-1-15,1 5 0 16,-3 7 0-16,4 1 0 16,-4 5 0-16,6-3 0 15,2-2 0-15,8-3 0 16,6 0 0-16,5-3 0 0,8-4 0 15,0-3 0-15,0-1-87 16</inkml:trace>
  <inkml:trace contextRef="#ctx0" brushRef="#br1" timeOffset="174909.729">6375 10488 71 0,'0'0'0'0,"0"5"1"15,0 0-1-15,0 0 1 16,3 3 0-16,-1 5 0 0,-2 2 4 15,3 1 0-15,-3-1-4 16,3 1 1-16,-3 2-1 16,2-5 1-16,1 0-1 15,0-3 0-15,-1 0 0 16,1-2 1-16,-3-3 0 16,0 0 0-16,-3-2 1 15,1 2 0-15,-4 3-2 16,4 0 1-16,-4-3-1 15,4 0 0-15,-1 0-81 0</inkml:trace>
  <inkml:trace contextRef="#ctx0" brushRef="#br1" timeOffset="175221.729">6399 10353 72 0,'0'0'1'0,"0"5"1"0,-3 0-1 16,3 1 0-16,-2-4 0 16,2-2 1-16,0 0 0 15,0 0 0-15,5-2 0 16,-5 2 0-16,0 0-65 16</inkml:trace>
  <inkml:trace contextRef="#ctx0" brushRef="#br1" timeOffset="175732.729">6700 10283 64 0,'0'0'1'0,"0"0"0"15,-5 6 0-15,-6-4 0 16,-4 3 0-16,1 0 1 0,1-2-1 15,3 5 0-15,-1 0 0 16,3 7 1-16,0 3 1 16,5 5 1-16,1 6-2 15,4 2 0-15,1 5 0 16,2 3 0-16,3 2 0 16,-2-7 0-16,-1-3 0 15,-2-5 1-15,-3-3-2 16,-3 3 1-16,-2-3-1 15,-1-2 0-15,-2-3 0 0,3-3 1 16,-3-4 0-16,3-4 1 16,2-2-1-16,3-5 0 15,-5 3-1-15,5-3 1 16,-8-8-2-16,3 3 1 16,-1 0-88-16</inkml:trace>
  <inkml:trace contextRef="#ctx0" brushRef="#br1" timeOffset="176347.729">6896 10304 73 0,'0'0'0'0,"-8"0"1"16,-8 3-1-16,6-3 1 15,-1 0-1-15,3 2 1 16,3 1-1-16,-1 7 1 15,1 3 2-15,3 8 0 16,-1 5-1-16,3 10 0 16,0 8 1-16,3 2 0 15,2 6-2-15,-3-6 1 16,1 1 1-16,0-8 1 16,-3-3-1-16,-3-5 0 15,-5-8 0-15,3-2 0 16,2-3-2-16,1-5 1 15,-1-5 0-15,0-1 0 16,3-4 0-16,-5-6 0 0,0-7 0 16,-8-3 1-16,-3-8-2 15,2 3 1-15,1 0-5 16,0 3 0-16,0-1-90 16</inkml:trace>
  <inkml:trace contextRef="#ctx0" brushRef="#br1" timeOffset="173495.729">6187 10407 59 0,'0'0'1'0,"-2"21"1"16,-1 15-1-16,3-5 0 15,3 3 2-15,-1-8 0 16,1-8-2-16,0 0 1 16,2-5 0-16,-2-3 1 15,-1-2-1-15,1-3 0 16,0-2-1-16,-3-3 1 16,0 0-1-16,0 0 0 0,0 0 0 15,0 0 1-15,0 0-1 16,0 0 1-16,-8-5-1 15,2-3 0-15,-2-3 0 16,-2-7 0-16,-6-5 0 16,5 2 0-16,1 1-1 15,-3 2 1-15,-6 2-1 16,-2 6 1-16,-6 5-1 16,1 5 1-16,-3 2-1 15,3 6 0-15,-1 2 0 0,6 3 0 16,2 3 0-16,6 2 0 15,5 0 0-15,6 0 0 16,4 0 0-16,4 0 0 16,4 0 0-16,14-5 0 15,13-2 0-15,-5-6 0 16,-3-3 0-16,2-2 0 16,1-2 0-16,-5-1 0 15,-1 1-73-15</inkml:trace>
  <inkml:trace contextRef="#ctx0" brushRef="#br1" timeOffset="174349.729">6145 10201 42 0,'0'0'0'16,"0"5"0"-16,0 0 0 15,0 0 0-15,0 3 3 16,0 0 1-16,0 2 1 16,0 0 0-16,0 3-2 15,3 3 0-15,-1 4-2 0,1-1 1 16,0 1 2-16,-1 1 1 15,1-3-3-15,0-3 0 16,-1 1 0-16,1-3 0 16,-3-3-1-16,0 1 1 15,0-4-1-15,0 1 1 16,0 0-1-16,0 0 0 16,3-1-1-16,-1 1 1 15,-2 2 0-15,0-2 0 16,0-3 0-16,0 1 0 15,-2-4-1-15,-1 3 1 16,0-2-1-16,1 2 1 16,2-2 0-16,0-3 0 15,0 5 0-15,0-5 0 16,0 0 0-16,0 0 0 16,0 0-77-16</inkml:trace>
  <inkml:trace contextRef="#ctx0" brushRef="#br1" timeOffset="177022.729">6415 10542 49 0,'0'0'4'16,"5"2"1"-16,3 1-4 15,0-3 1-15,2-3 0 16,1 1 0-16,2-3 1 15,6-1 0-15,5 1-2 16,2 0 1-16,0-3-1 16,1 3 1-16,2-3-1 15,-3 6 1-15,-2-1-1 0,3 6 1 16,-1 2-1-16,6 0 0 16,0-2-1-16,-6-1 1 15,-2 1-1-15,0-3 0 16,-3-3 1-16,-3 1 0 15,-2-1-1-15,-3 1 1 16,1-4-1-16,-4 4 1 16,-5-1-1-16,1 1 1 15,-4 2-1-15,-2 0 1 16,0 0-1-16,0 0 1 16,0 0-1-16,0 0 1 15,6-3-1-15,-6 3 1 16,5-2 0-16,-5 2 1 15,0 0-72-15</inkml:trace>
  <inkml:trace contextRef="#ctx0" brushRef="#br1" timeOffset="177849.729">7105 10521 55 0,'0'0'0'15,"18"-2"0"-15,14-4 0 16,-3-1 0-16,0-1 0 16,-8 3 0-16,-5 0 0 15,-5-1 1-15,-3 4 0 0,-3-1 0 16,-5-2-1-16,0 0 1 16,-3-3 0-16,1 0 0 15,-1 1 0-15,-2-1 1 16,-1-2-1-16,1 2 0 15,-3 0 0-15,-10 8 0 16,-11 3 2-16,2 4 1 16,-2 6-2-16,3 3 0 15,2 4-1-15,3 4 1 16,5-1 0-16,5 0 1 16,6-2-1-16,5-3 0 15,3-5 0-15,2 0 0 16,6-3-1-16,-1 1 1 15,3-1-1-15,1 0 1 16,-4-2-1-16,3 0 0 16,3-3 0-16,0 0 1 15,0-2-1-15,2-3 1 16,1 0-1-16,-3 0 0 0,0 0-81 16</inkml:trace>
  <inkml:trace contextRef="#ctx0" brushRef="#br1" timeOffset="178808.729">7324 10436 71 0,'0'0'-1'0,"16"2"1"16,8 1 0-16,-6 0 0 16,-2 2 0-16,-3 0 0 15,-2 3 1-15,-3 2 0 0,0 0 0 16,-3 8 0-16,0 3 0 16,1 0 0-16,-1-3 1 15,-2 0 1-15,-1-3-2 16,-2-2 1-16,0 0-1 15,-2-2 1-15,-6-1-1 16,2-2 0-16,1-3 0 16,0-2 0-16,2-1 0 15,3-2 1-15,-5 0-1 0,5 0 0 16,-3-10 0 0,6-1 0-16,0-4 0 0,7-6 0 15,3-7 0-15,3 2 0 16,0 0-1-16,0 5 1 15,-3 3-1-15,-2 5 0 16,-1 3 0-16,1 5 0 16,0 5 0-16,4 3 0 15,1 4 0-15,3 1 0 16,-1 2 0-16,-2 1 0 16,0-1 0-16,0 0 0 15,0-2 0-15,0 0 0 16,2-3 0-16,-2-2 0 15,0-3 0-15,0-3 0 16,2-2 0-16,-2 0 0 16,0-3 0-16,-6-2 0 15,-2-1 0-15,-2-2 1 16,-6 0-1-16,-3 1 1 16,-2-4-1-16,-3 3 0 0,0 3 0 15,-5 2 0-15,-3 3 0 16,-3 2 0-16,-2 6 0 15,0 5 0-15,0 7 0 16,2 8 0-16,1 6 0 16,7-1 0-16,6 3 0 15,10-2 0-15,6-4 0 0,10-1 1 16,5-1 0-16,6-5 0 16,3-5 0-16,-6-3 1 15,0-4-1-15,-3-4 0 16,1-4 0-16,-6-1 1 15,-5-5-1-15,-1-2 0 16,1-6-1-16,-2-4 1 16,-1-1-87-16</inkml:trace>
  <inkml:trace contextRef="#ctx0" brushRef="#br1" timeOffset="179259.729">8033 10369 73 0,'0'0'0'16,"-3"5"0"-16,3-5 1 15,0 8-1-15,3 2 0 16,2 3 3-16,-2 5 0 16,-1 5 1-16,-2 3 0 0,-2 0-1 15,-4 2 1-15,1 1-1 16,0-6 0-16,2-5 0 15,1-5 0-15,-1-3-2 16,0-4 1-16,3-4-1 16,0-7 0-16,3-5 0 15,0-9 1-15,2-6 0 16,3-4 0-16,5-7-1 16,8 5 1-16,6-3-1 15,-6 11 0-15,0 8-1 0,-3 4 0 16,-4 6 0-16,-1 8 0 15,-5 4 0-15,5 6 0 16,3 8 0-16,0 2 0 16,0 3 0-16,-1 3 0 15,-1-1 0-15,-1-5 0 16,0-2 0-16,-2-6 0 16,-3-7 0-16,-3 0 0 15,-2-3 0-15,-1 0 0 16,1 1-90-16</inkml:trace>
  <inkml:trace contextRef="#ctx0" brushRef="#br1" timeOffset="179668.729">8459 10242 82 0,'0'0'0'0,"6"8"0"15,-1 5 0-15,0 2 0 16,1 3 4-16,-1 3 0 16,-2 2-1-16,-6 8 0 15,-2 8 1-15,-1-3 1 16,-2 3-2-16,3-5 0 16,0-3-1-16,5-3 1 15,2-2-2-15,1-8 1 16,2-5 0-16,1-3 0 15,2-5-1-15,0 1 0 16,-1-1-91-16</inkml:trace>
  <inkml:trace contextRef="#ctx0" brushRef="#br1" timeOffset="179980.729">8334 10449 73 0,'0'0'1'16,"8"-3"1"-16,3 1-1 16,10-11 0-16,9-5-1 15,4 2 1-15,6 3 0 16,5 3 1-16,2 5-1 16,-10 2 1-16,-7 6-1 15,-7 4 0-15,-7 4 0 0,-3 7 1 16,-7 5-1-16,-4 3 1 15,-4 5 1-15,2-3 0 16,-3-2-1-16,3-3 1 16,0-2-1-16,0-3 1 15,3-5-2-15,-1 0 1 16,-2-3-1-16,3-2 0 16,0 0-83-16</inkml:trace>
  <inkml:trace contextRef="#ctx0" brushRef="#br1" timeOffset="180146.729">8716 10273 70 0,'0'0'1'0,"-5"5"0"0,-3 6-1 16,2-4 0-1,1 1-51-15</inkml:trace>
  <inkml:trace contextRef="#ctx0" brushRef="#br1" timeOffset="180625.729">9105 10387 67 0,'0'0'0'16,"-6"7"2"-16,-12-1 1 16,-14-1-2-16,0 0 1 15,-5 3 3-15,0 2 1 16,-2 0 1-16,7 6 0 16,3 5-4-16,5 4 0 15,5 6-2-15,9-2 1 16,5-3 0-16,20 0 0 15,15-3 0-15,12-8 0 16,16-7 1-16,-13-5 0 16,-5-6-2-16,-9-5 1 15,-7-2-1-15,-5-8 1 16,-6-5-1-16,-5-6 1 16,-3-7-1-16,-2 2 0 15,-1 1-1-15,-2 10 1 16,0 7-1-16,-2 6 1 15,-4 7-1-15,-1 8 0 0,-7 8-1 16,4 16 1-16,-1 9-1 16,8-4 1-16,3-3-1 15,8-3 1-15,6 1 0 16,2-6 0-16,5-2 0 16,2-6 0-16,7-7 0 15,-7-3 0-15,1 0-96 0</inkml:trace>
  <inkml:trace contextRef="#ctx0" brushRef="#br1" timeOffset="181246.729">9475 10180 82 0,'0'0'0'0,"0"28"1"16,-3 19-1-16,3-11 1 15,-3-2 1-15,3 4 0 16,-2 1 1-16,-1 0 1 15,-2 0-1-15,2-8 1 16,3-5-2-16,3-1 0 16,5-1 0-16,-3-6 0 15,3-5 1-15,-3 0 0 16,-2-6-2-16,0 1 1 16,-1-5-2-16,-2 2 0 15,0 0-86-15</inkml:trace>
  <inkml:trace contextRef="#ctx0" brushRef="#br1" timeOffset="181588.729">9329 10428 67 0,'0'0'0'15,"6"0"1"-15,4 0-1 16,14-2 1-16,10-1 0 0,11 3 1 15,8 0-1-15,-5 0 1 16,-3 0 0-16,-8 0 0 16,-6 0-1-16,-7 0 0 15,-8 0 0-15,-3 0 0 16,-2 0 0-16,-3 0 0 16,-6 3 0-16,1 4 0 15,-6 4 2-15,-2 4 1 16,-3 6-2-16,0 2 0 15,-2 3 0-15,2-3 1 16,2 0 0-16,4-2 0 16,4 0-2-16,1-6 1 15,2-2-1-15,1-2 0 16,-1-1-83-16</inkml:trace>
  <inkml:trace contextRef="#ctx0" brushRef="#br1" timeOffset="181774.729">9684 10294 81 0,'0'0'0'0,"0"7"0"16,0-7 1-16,-8 6-1 15,2-6 0-15,1 0 0 16,5 0 0-16,0 0-58 0</inkml:trace>
  <inkml:trace contextRef="#ctx0" brushRef="#br1" timeOffset="182683.729">10006 10343 83 0,'0'0'0'0,"-11"8"1"16,-10 4-1-16,5-1 1 16,-2 2 2-16,2 0 1 15,-2 2 1-15,4 1 0 16,4 2-3-16,7 2 1 15,3 1-2-15,13 5 1 16,11 2-1-16,0-4 0 0,2-6 0 16,3-5 1-16,1-6 0 15,-4-1 0-15,-2-4-1 16,-3-4 1-16,-5-9 1 16,-3-7 0-16,-2-8-2 15,-3-2 1-15,-6-3-1 16,-7-3 0-16,-6-2-1 15,-5 8 0-15,-5 4 0 16,-10 11 0-16,-12 6 0 16,1 9 0-16,-6 11-1 0,17 0 1 15,4 3-1-15,11-3 1 16,8 0-1-16,14-3 1 16,10 0-1-16,15-5 1 15,14-2-1-15,5-8 1 16,6-8 0-16,5-3 0 15,2-4 0-15,-13 4 0 16,-7 3 0-16,-14 5 0 16,-13 3 0-16,-6 3 0 15,-7 2 0-15,-3 0 0 16,0 0-1-16,3 5 1 16,-1 3-1-16,4 7 1 15,-1 3-1-15,0 3 1 16,3 0 0-16,0 4 0 15,0 6 0-15,-3-5 0 16,0 0 0-16,-2-8 0 16,0-2 0-16,-1-6 0 0,-2-7 0 15,0-3 0-15,0 0 1 16,3-8 0-16,2-2 0 16,3-9 0-16,5-4 0 15,6-10 0-15,2-9 0 16,-2 9 0-16,-1 2 0 15,6 5 0-15,0 3-1 16,-6 7 1-16,-2 8-1 16,-3 6 0-16,-5 4 0 15,0 3 0-15,-3 6 0 0,1 2 0 16,-4 0 0-16,4 5 0 16,-4 0 0-16,4 5 0 15,2 3 0-15,-1-5 0 16,-1-1 0-16,2-2 0 15,-3-5 0-15,3 0 0 16,3-5 0-16,4 2 0 16,1 1-99-16</inkml:trace>
  <inkml:trace contextRef="#ctx0" brushRef="#br8" timeOffset="199842.729">7187 11193 67 0,'0'0'0'0,"0"0"0"15,5 5 0-15,0-5 0 16,1-2 0-16,-1-1 1 16,0 0 0-16,0 1 0 15,-2-1 0-15,2 6 1 0,1-1-1 16,2 6 1-16,2 3 0 16,6 4 0-16,3 3 0 15,-1 3 0-15,3 0-1 16,0 2 1-16,-2 3-1 15,-1-6 0-15,1-4 0 16,-6-3 0-16,-2-6 0 16,-1-1 0-16,-2-4 0 0,0-2 1 15,0 0-1-15,-3 0 0 16,1 0-71-16</inkml:trace>
  <inkml:trace contextRef="#ctx0" brushRef="#br8" timeOffset="200595.729">7678 11183 80 0,'0'0'0'16,"-10"18"0"-16,-11 10 0 15,5-2 0-15,0 0 0 16,-8 0 1-16,-7 0 2 15,7-6 0-15,0-2 0 16,5-2 0-16,4-6-2 0,1-2 1 16,6-3-1-16,3-2 0 15,2-1 0-15,3-2 1 16,-5 0-1-16,5 0 1 16,0 0-2-16,0 0 1 15,0 0 0-15,0 0 0 16,0 0-1-16,0 0 1 15,0 0-1-15,0 0 0 16,-5 0 0-16,5 0 0 16,-8 0 0-16,8 0 1 15,-8 0-1-15,8 0 1 16,-5 0-1-16,5 0 1 16,0 0-1-16,0 0 1 15,0 0-1-15,0 0 1 16,0 0-1-16,0 13 1 15,-3 8-1-15,-2 10 1 16,0 8 1-16,-1-3 0 16,4 3-1-16,-1-1 0 15,-2-1 0-15,2-6 0 0,0-6 2 16,3-4 0-16,3-5-2 16,0-3 1-16,-3-8-1 15,0 5 0-15,0-7 0 16,0 2 1-16,-3-3-1 15,3-2 1-15,0 0-1 16,0 0 0-16,3-5-1 16,-1 0 1-16,-2 0-1 15,6-3 0-15,-1-2-28 0,8-6 0 16,0 1-34-16</inkml:trace>
  <inkml:trace contextRef="#ctx0" brushRef="#br8" timeOffset="198101.729">6375 11377 42 0,'0'0'1'0,"0"0"1"15,5-6 1-15,-5 6 0 16,3-5 0-16,-3 5 1 16,-5-2-2-16,5 2 0 15,0 0 0-15,0 0 0 16,0 0 1-16,0 0 0 16,0 0-2-16,0 0 1 15,0 0-1-15,0 0 0 0,0 0 0 16,0 0 1-16,0 0-1 15,0 0 0-15,0 0 0 16,0 0 0-16,0 0 0 16,0 0 0-16,8 2 0 15,0 1 0-15,2 2 0 16,3 0 0-16,1 3-1 16,9 2 1-16,9 1-1 15,-3-1 1-15,-2 3-1 0,-1 0 0 16,-2 2 0-16,-3 1 0 15,-2-3 0-15,-4-3 1 16,1-5-1-16,-3 0 1 16,1-5-1-16,-6 0 0 15,-3-2 0-15,-5 2 0 16,5-3 0-16,-5 3 0 16,0 0 0-16,0 0 0 15,0 0 0-15,0 0 1 16,0 0-1-16,0 0 1 15,0 0-1-15,0 0 1 16,0-5-1-16,0 5 1 16,0-8-1-16,0 3 1 15,0 0-1-15,0 5 0 16,0-5 0-16,0 5 0 16,0 0-71-16</inkml:trace>
  <inkml:trace contextRef="#ctx0" brushRef="#br8" timeOffset="199198.729">6766 11183 36 0,'0'0'8'0,"0"15"1"0,0 9-9 16,0-9 1-16,0 1 0 16,0-1 1-16,-2-2 0 15,-4 2 1-15,-1 1 2 16,-1 2 0-16,0 0-4 15,0 5 1-15,0 6-1 16,3-6 1-16,2 0-1 0,0-5 1 16,1-2-1-16,2-6 0 15,0-2 0-15,0-3 0 16,0 0 0-16,0 1 0 16,-3-4 0-16,3-2 1 15,-3 5-1-15,3-5 0 16,-2 5-1-16,2-5 1 15,0 0 0-15,0 0 0 16,0 0-1-16,0 0 1 16,0 0-1-16,0 0 1 15,0 0-1-15,0 0 1 16,0 0-1-16,0 0 1 16,0 0-1-16,0 0 1 15,0 0-1-15,0 0 0 16,-6 0 0-16,1 0 1 15,0 0-1-15,-1 0 0 0,1 0 0 16,0 3 0 0,2 0 0-16,3-3 1 0,-5 7 0 15,5-1 0-15,0-4 0 16,0 6 0-16,3 0-1 16,-1 2 1-16,1 0 0 15,5 8 0-15,0 8 0 16,0-2 1-16,0-4-1 15,0 11 1-15,2 3 0 16,-2-6 0-16,-3 1-1 0,-2-9 1 16,0-7-1-16,5 0 0 15,0-5-1-15,-1 0 1 16,4-6 1-16,-3 1 0 16,-3-3-1-16,-5 0 0 15,6 0 0-15,-6 0 0 16,0 0-1-16,0 0 1 15,0 0-1-15,0 0 1 16,0 0-1-16,0 0 1 16,0-5-1-16,0 5 1 15,0 0-100-15</inkml:trace>
  <inkml:trace contextRef="#ctx0" brushRef="#br8" timeOffset="207082.729">9033 11999 89 0,'0'0'1'0,"-8"-2"0"0,-2-3 0 16,4 2 0-16,6 3 0 16,6 3 1-16,4 4-1 15,6 6 1-15,5 5 2 16,3 6 0-16,0 4-2 15,2 3 1-15,1 3-2 16,-4-6 1-16,-1 1 0 16,-7-6 0-16,-1-5-1 15,-6-5 0-15,0 0-88 16</inkml:trace>
  <inkml:trace contextRef="#ctx0" brushRef="#br8" timeOffset="207348.729">9393 11992 77 0,'0'0'5'0,"-29"26"1"15,-22 15-4-15,12-2 0 16,-1 5 4-16,11-8 0 16,5-5-1-16,6-5 1 15,7-6-4-15,3-7 0 16,3-5-1-16,5-3 0 0,0 0-88 16</inkml:trace>
  <inkml:trace contextRef="#ctx0" brushRef="#br8" timeOffset="207660.729">9160 12268 87 0,'0'0'0'0,"0"0"1"16,8 5-1-16,-5 3 1 16,-1 0 3-16,-2 5 0 15,-2 0 0-15,-4 5 0 16,1 0-1-16,0 0 1 16,-1-3-2-16,1 4 0 15,3-4 1-15,-4 1 0 16,1-1-2-16,0-5 1 15,-1 1-92-15</inkml:trace>
  <inkml:trace contextRef="#ctx0" brushRef="#br8" timeOffset="206123.729">8234 12020 76 0,'0'0'1'0,"5"3"1"16,0-1-1-16,3 1 0 15,3-3 2-15,5 2 0 16,5 4 0-16,0 4 1 15,0 3 0-15,3 8 0 16,0 4-3-16,-2-1 1 16,-4 1-1-16,-4-4 0 15,-4-5 0-15,1-1 0 16,-1 1 0-16,-2-6 1 16,0-5-1-16,-3 0 0 15,1-2-83-15</inkml:trace>
  <inkml:trace contextRef="#ctx0" brushRef="#br8" timeOffset="206402.729">8684 11989 83 0,'0'0'1'16,"-21"29"1"-16,-16 14-1 15,8-4 0-15,0 3 2 0,2-4 1 16,4-1-1-16,7-14 1 16,5-10-1-16,6-3 0 15,2-7-2-15,3-3 1 16,0 0-2-16,0 0 1 15,0 0-82-15</inkml:trace>
  <inkml:trace contextRef="#ctx0" brushRef="#br8" timeOffset="206673.729">8510 12185 44 0,'0'0'9'0,"0"16"0"16,0 7-7-16,-3-2 0 15,0 2 4-15,-2 6 1 16,-3 4 2-16,0-2 1 0,0 0-5 16,0-2 0-16,3-3-3 15,0-3 1-15,2-5-1 16,3-5 0-16,0-5-1 15,3-1 1-15,-1-4-1 16,6-3 0-16,0 0-89 16</inkml:trace>
  <inkml:trace contextRef="#ctx0" brushRef="#br8" timeOffset="205039.729">7464 12010 55 0,'0'0'4'0,"6"2"1"16,-1 1-4-16,3 2 1 15,2 0 1-15,9 8 0 16,2 3 0-16,6 4 1 16,2 4-1-16,2 1 1 15,4 6-2-15,-6-2 0 16,0 2 0-16,-8-8 0 16,-2-7 0-16,-6-6 0 15,-3-5-1-15,-2-2 1 16,-5-3-2-16,-3 0 0 15,5-3-2-15,-5 3 0 16,0 0-68-16</inkml:trace>
  <inkml:trace contextRef="#ctx0" brushRef="#br8" timeOffset="205351.729">8006 11948 61 0,'0'0'5'0,"-16"20"1"16,-10 11-4-16,5 0 0 15,-3 0 1-15,0 6 0 16,-2 1 3-16,2-4 1 15,3-6-3-15,5-4 1 16,3-6-4-16,0 0 1 16,2 3-1-16,3-9 0 15,3-6 0-15,2-1 1 16,1-3-1-16,2-2 0 16,0 0-83-16</inkml:trace>
  <inkml:trace contextRef="#ctx0" brushRef="#br8" timeOffset="203541.729">9919 11025 80 0,'0'0'0'0,"5"0"1"16,6 0-1-16,-1 0 1 15,3 3 1-15,-2-1 1 16,-3 1-1-16,3 10 0 16,-1 5 4-16,3 5 1 15,1 3-4-15,1 5 0 16,1 5-1-16,0-5 1 16,0 0-1-16,-3-8 1 15,-2-4-1-15,-3-4 0 16,-6-5-1-16,4-2 0 0,-4-3 0 15,-2-5 0-15,0 0-94 16</inkml:trace>
  <inkml:trace contextRef="#ctx0" brushRef="#br8" timeOffset="203867.729">10469 11128 55 0,'-6'3'1'0,"-23"13"1"16,-18 7-1-16,4 5 0 15,-1 6 8-15,1-8 0 16,4-3-1-16,2 3 1 15,2 0-5-15,9-6 1 16,7-4-2-16,6-6 1 16,5-5-2-16,3 0 0 15,2-5-1-15,3 0 1 16,0 0-1-16,0 0 0 16,8-5-2-16,-3 3 1 15,1-1-86-15</inkml:trace>
  <inkml:trace contextRef="#ctx0" brushRef="#br8" timeOffset="204158.729">10067 11371 95 0,'0'0'2'0,"-19"34"0"16,-10 23-1-16,5-11 1 16,-2-2 2-16,2-2 0 15,0-6 1-15,6-10 0 16,2-8-2-16,6-3 1 16,2-4-2-16,2-4 1 15,4-1-2-15,2-6 1 16,0 0-1-16,0 0 0 15,0 0-100-15</inkml:trace>
  <inkml:trace contextRef="#ctx0" brushRef="#br8" timeOffset="202441.729">9007 11079 74 0,'0'0'3'0,"13"8"0"16,8 5-2-16,0 3 1 15,3-1-1-15,2 8 0 16,1 3 1-16,-1 3 1 16,-2-1 1-16,0 0 0 15,-3 3-3-15,-2-7 1 0,-4-6 0 16,-4-3 0-16,-3-4-1 15,-3-4 1-15,-2-4-1 16,-3-3 1-16,0 0-1 16,0 0 0-16,0 0-82 15</inkml:trace>
  <inkml:trace contextRef="#ctx0" brushRef="#br8" timeOffset="203071.729">9485 11162 77 0,'0'0'2'0,"-21"23"0"16,-13 19-1-16,2-6 0 16,-2 5 2-16,5-7 1 15,-1-3-1-15,7-11 1 16,4-7-1-16,6-2 1 16,8-9-1-16,-1 1 0 15,4-3-2-15,2 0 1 0,0 0-1 16,0 0 0-16,0 0 0 15,0 0 0-15,0 0-1 16,0 0 1-16,0 0-1 16,0 0 0-16,8-5-3 15,0 0 0-15,-1-6-3 16,1 3 1-16,3-2 2 16,-3 2 0-16,0-2 0 15,-3 5 0-15,-2 0 1 16,-3 5 1-16,0-5 0 0,0 5 1 15,-5 2 0-15,-1 6 0 16,-4 2 2-16,-4 13 1 16,-1 11 2-16,-1 2 0 15,0 6-2-15,-3 4 0 16,-2 3 1-16,3-7 1 16,-3-6-2-16,5-8 0 15,2-10-2-15,7-2 1 16,1-8-1-16,4-3 0 15,-1-3 1-15,3-2 0 16,5-2-1-16,1-1 1 16,1-2-5-16,4 0 0 15,0 0-89-15</inkml:trace>
  <inkml:trace contextRef="#ctx0" brushRef="#br8" timeOffset="201194.729">8131 11110 59 0,'0'0'0'0,"0"6"1"16,2 1-1-16,1 1 1 16,0-3 2-16,2 3 1 15,3 0-2-15,2 5 0 16,6 5 1-16,0 2 0 15,3 1 0-15,2 5 1 16,5 0-2-16,-5-3 0 16,0-2-1-16,-2-6 1 15,-6-2 0-15,0-3 0 16,-2-4-1-16,-3-1 1 16,-3-3 0-16,-5-2 0 15,5 0-1-15,-5 0 1 16,0 0-2-16,0 0 1 15,0 0-1-15,0 0 0 16,0 0 0-16,0 0 0 16,0 0-1-16,0 0 1 15,0 0-76-15</inkml:trace>
  <inkml:trace contextRef="#ctx0" brushRef="#br8" timeOffset="201930.729">8547 11183 73 0,'0'0'2'0,"-24"28"0"16,-18 16-1-16,12-8 0 16,1-2 4-16,-3-3 0 15,-3-5-3-15,12-6 0 16,4-4 1-16,6-6 0 16,8-7-1-16,-1-1 0 15,6-2-1-15,0 0 1 0,0 0-1 16,0 0 1-16,3-5-2 15,-3 5 1-15,0-7-1 16,0 7 0-16,0-6-3 16,0 6 0-16,0 0-4 15,0 0 1-15,5-5 3 16,-2 0 1-16,2 0-4 0,0 0 1 16,-2-3 1-16,0 3 1 15,-3-3 1-15,0 3 1 16,0 2 2-16,0 3 0 15,-8 3 1-15,0 12 0 16,-5 9 5-16,2 14 1 16,-2 11-4-16,0 3 1 15,-3 8-1-15,5-16 1 16,1-11-2-16,2-7 1 16,2-11-1-16,1-2 0 15,2-2-2-15,1-4 1 16,-4-4-1-16,6-3 1 15,0 5-1-15,6-5 0 16,-1-2-2-16,6-4 1 16,-1 1-90-16</inkml:trace>
  <inkml:trace contextRef="#ctx0" brushRef="#br1" timeOffset="-109593">25457 3574 54 0,'0'0'-1'0,"0"8"1"16,0 2 0-16,0-2 0 16,0-3 0-16,0-5 0 15,0 5 0-15,0-5 1 0,0 0 1 16,0 0 1-16,0 0-1 15,0 0 0-15,0 0 1 16,0 0 0-16,6 0 0 16,-6 0 1-16,8 0-2 15,-8 0 0-15,5 3-1 16,-5-3 1-16,0 0-1 16,0 0 1-16,0 0-1 0,0 0 0 15,8 0 0-15,-3 0 1 16,-2 0-1-16,2 0 0 15,-2 3 0-15,2-1 0 16,-2 3 0-16,7 0 0 16,-2 1-1-16,0-1 1 15,0 3 0-15,0-1 0 16,0-2 0-16,0 6 0 16,-3 2 0-16,3 0 0 15,-3 0 0-15,6 2 0 16,0 1 0-16,-1-1 1 15,6 3-1-15,2 3 0 16,-2 0 0-16,5-3 0 16,-2-3 0-16,-1 3 1 15,4-2-1-15,-1 2 0 16,-5-3 0-16,5 3 0 16,0-2 0-16,-3-1 0 15,1-2 0-15,-3-2 0 16,-3-1 0-16,3 3 0 0,-3 0 0 15,14 13 0-15,4 5 0 16,9 2 1-16,5 4-1 16,-8-4 1-16,0-2-1 15,-8-2 0-15,-8-4 0 16,0 4 1-16,-2-1-1 16,-1-2 1-16,3 0-1 15,3 0 0-15,0 2 2 16,2 1 0-16,4-3-2 15,1-3 1-15,1-3-1 16,-3-1 0-16,0-4-1 0,0 3 1 16,0 3 1-16,0 5 1 15,3 2-3-15,13 3 0 16,8 5 0-16,2-2 1 16,-2-3-1-16,-10-3 1 15,-14-4-1-15,0 4 0 16,-13 0 3-16,-3-2 1 15,-5-5-4-15,5 0 1 16,0-3-1-16,8 10 1 16,3 3-1-16,3-2 0 15,-1-4 0-15,6 6 0 16,5 0 1-16,-13-5 1 16,2-5-2-16,3 2 0 15,0-2 0-15,0-3 0 16,-5 0 0-16,16 5 0 15,5 6 0-15,0 10 0 16,5 4 0-16,-13-9 0 0,-8-5 0 16,-3-9 0-16,-10-4 0 15,3 2 0-15,-1 2 0 16,-4-4 1-16,-1-6-1 16,0 1 1-16,-2-1-1 15,10 5 1-15,0 1-1 16,0 2 1-16,3 3-1 0,2-1 1 15,6-1 4-15,0 1 0 16,-1 1-5-16,-2 0 0 16,1-3 0-16,-9 0 0 15,3 0 0-15,-3 0 0 16,0-3 0-16,13-2 0 16,3-2 0-16,-8-4 0 15,0-4 0-15,0 2 0 16,-2 0 0-16,-3 6 0 15,-3-1 0-15,-5 3 0 16,2 2 0-16,1 4 0 16,-6 1 0-16,5 1 0 15,-2 2 0-15,5-2 0 16,3 0 0-16,3-6 0 16,-4-2 0-16,7-3 0 15,-4-2 0-15,-2 2 0 16,5 1 0-16,-3 4 0 15,-2 1 0-15,3 4 0 0,2 1 0 16,2 0 0-16,-2-1 0 16,0 1 0-16,1-3 0 15,-9-2 0-15,5-1 0 16,-7 1 0-16,-6 2 0 16,8 2 0-16,3 4 0 15,-6-6 0-15,-2 0 0 16,0 0 0-16,-3 0 0 15,6 0 0-15,-1 3 0 16,3-3 0-16,1 0 0 0,4 3 0 16,-2-1 0-16,10 4 0 15,-2-1 0-15,-6-2 0 16,-2-6 0-16,-3 1 0 16,0-3 0-16,1-1 0 15,-7 1 0-15,7 0 0 16,-7 0 0-16,7 5 0 15,4 3 0-15,3 0 0 16,3 2 2-16,-6-5 0 16,-2 0-1-16,3-2 0 15,-6-1-1-15,-3-2 0 16,-5-3 0-16,3 1 0 16,-2-1 0-16,1 6 0 15,-1 2 0-15,-1-3 0 16,3-2-1-16,-3 5 1 15,8 0-1-15,-5 0 1 16,2-2 0-16,-2 2 0 0,0-3 0 16,-3 1 0-1,1-3 0-15,-4 0 0 0,3-3 0 16,3 3 0-16,3-3 0 16,-3 1 0-16,-1-1 1 15,4 0 0-15,2-2-1 16,-2 2 1-16,2-2-1 0,-3 5 1 15,1 0-1-15,2 3 0 16,0-1 0-16,-2 3 0 16,-4 3 0-16,1-6 0 15,-2 1-1-15,1-3 1 16,1-5 0-16,-3-1 0 16,6 1-1-16,-3-3 1 15,0 0 0-15,0 3 0 16,5 0 0-16,-3 0 0 15,-2-1 0-15,-3 1 0 16,-2 3 0-16,2-1 1 16,3 3 0-16,-5-3 0 15,-9 0 0-15,6-2 0 16,-8-3-1-16,0 3 1 16,5-3-1-16,-2 3 0 15,2-3 0-15,1 3 0 16,2 2-1-16,-6 1 1 15,6-1-1-15,-3 0 1 16,-5-2 0-16,8 0 0 0,-8 0-1 16,8-1 1-16,-2-2 0 15,2 3 0-15,-1 0 0 16,1 0 0-16,-2 2 0 16,-1-2 0-16,-2 0 0 15,-3-1 1-15,5-1-1 16,-2-1 0-16,2 0 0 15,-3 0 0-15,4-2 0 16,-1 2 0-16,-2-3 0 0,2 4 0 16,-2-1 0-16,2 0 0 15,-2 3 0-15,-1-3 0 16,1 0 0-16,-3-5 0 16,5 5 0-16,-5-5 0 15,3 3-1-15,-3-3 1 16,5-8-1-16,-5-10 0 15,0 0-143-15</inkml:trace>
  <inkml:trace contextRef="#ctx0" brushRef="#br1" timeOffset="-100677">30843 8216 48 0,'0'0'2'0,"0"0"1"15,-3 62-2-15,3-21 1 16,3 6 3-16,-3-9 1 16,0-1-3-16,0-6 1 15,0-3-2-15,0-7 0 16,0-8-1-16,5-3 1 16,-5-5 0-16,0-5 0 15,0 0 1-15,3-15 0 16,-1-9-1-16,-2-12 0 15,-2-10-1-15,-1-1 0 16,-2-4-1-16,5-4 1 16,-8-4-1-16,8 10 1 15,-3 2-1-15,3 14 1 16,3 7-1-16,2 8 0 16,-2 5 0-16,15-3 0 0,4 3 0 15,1 3 0-15,6 5 0 16,0 5 0-16,6 2 0 15,-11 6 0-15,2 5 0 16,-7 13 0-16,-1 10 0 16,-10 0 0-16,-8 0 0 15,-8 6 0-15,-13 2 0 16,0-13 0-16,5-5 0 0,-10-6 0 16,-4-4 0-16,9-6 0 15,5-5 0-15,8 0 0 16,3-2 0-16,5-3 0 15,13 0 0-15,3 0 0 16,13 3 0-16,-2-1 0 16,-3 3 0-16,5 3 0 15,-8 2 0-15,-3 6 0 16,-7 2 0-16,-14 11 0 16,-15 7 0-16,-3-3 0 15,-11-2 1-15,-10-5 0 16,-3-8 0-16,10-7 0 15,4-9 0-15,9-7 0 16,12-5 0-16,2-3 0 16,8-3-1-16,5 3 1 15,0 0-79-15</inkml:trace>
  <inkml:trace contextRef="#ctx0" brushRef="#br1" timeOffset="-100437">31218 8368 57 0,'0'0'4'16,"0"13"0"-16,-2 5-3 0,-4 11 1 16,-2 4 4-16,3-2 1 15,3-2-4-15,2-6 0 16,0-2 2-16,2-6 1 15,-2-4-4-15,5-4 0 16,-5-2-1-16,8-5 1 16,-2 0-77-16</inkml:trace>
  <inkml:trace contextRef="#ctx0" brushRef="#br1" timeOffset="-100272">31152 8234 68 0,'0'0'1'0,"0"0"0"15,8 5-1-15,0 0 1 16,-3 0-1-16,3 1 1 16,6-1-52-16</inkml:trace>
  <inkml:trace contextRef="#ctx0" brushRef="#br1" timeOffset="-99882">31356 8402 78 0,'0'5'0'0,"0"0"2"0,0 8 0 15,0 3-1-15,0 2 0 16,0 0 2-16,0 3 1 15,0-1 2-15,0-2 0 16,-3-5-2-16,-2-2 0 16,5-4 0-16,0-7 1 15,0 0-4-15,5-15 1 16,6-11-1-16,2-5 1 16,8-8-1-16,8 8 0 15,0 0-1-15,0 13 1 16,0 8-1-16,0 12 1 15,-7 14-1-15,-9 10 0 16,-5 10 0-16,-8 0 0 16,0 5 0-16,0-7 0 15,-5-3 0-15,5-8 0 16,5-7 0-16,8-6 1 16,8-7-1-16,3-8 0 15,5-1-95-15</inkml:trace>
  <inkml:trace contextRef="#ctx0" brushRef="#br1" timeOffset="-99447">31945 8368 92 0,'-18'0'0'0,"-11"0"1"15,-3 8 0-15,-8 2-1 16,-5 11 1-16,3 10 1 0,5 0 0 15,8 3 2-15,8-6 0 16,13-2-1-16,13-5 1 16,6-3-3-16,23-11 1 15,11-7 0-15,-3-5 1 16,3-8-2-16,-10-2 1 16,-1-8 0-16,-10-3 0 15,2-8-1-15,-15-10 1 16,-11-13-1-16,-8-10 1 15,0-13-2-15,0 3 1 16,3-6-1-16,-3 34 0 16,8 18 0-16,0 31 0 15,-3 18 0-15,3 36 0 16,-5 29-1-16,5 2 1 16,0 8-1-16,0-8 1 15,0-4 0-15,0-25 0 0,5-17 0 16,6-5 1-1,2-14-1-15,3-4 1 0,-3-8-1 16,3-6 1-16,3 1-100 16</inkml:trace>
  <inkml:trace contextRef="#ctx0" brushRef="#br1" timeOffset="-99130">32302 8368 82 0,'0'0'1'0,"-31"3"1"16,-30-1-1-16,29 1 0 16,3 2 1-16,13 6 0 15,11 4 1-15,13 6 0 16,18 7-1-16,6-5 1 15,10 1-2-15,-5-1 1 16,-2-2-1-16,-14-1 1 16,-13 1-1-16,-27 2 0 15,-18 3-1-15,-8-5 1 16,-10-3 1-16,10-10 0 16,10-11-1-16,12-2 0 15,-7 0-85-15</inkml:trace>
  <inkml:trace contextRef="#ctx0" brushRef="#br1" timeOffset="-98379">32807 8247 74 0,'0'0'2'0,"0"10"0"15,8 6-1-15,-8 2 1 16,0 2 2-16,0 11 0 15,0 11 1-15,0-1 1 16,-5 3-3-16,2 0 1 16,3 3-2-16,-5-14 1 15,5-4 0-15,5-9 1 16,-5-4-3-16,8-6 1 16,-3-7-1-16,3-3 0 15,0 0-91-15</inkml:trace>
  <inkml:trace contextRef="#ctx0" brushRef="#br1" timeOffset="-97927">32699 8472 52 0,'0'0'7'16,"8"-3"0"-16,0 1-5 15,5-6 0-15,8-3 0 16,8 1 0-16,16 0 0 15,-3 2 0-15,9 0 0 16,-14 6 0-16,0-1-1 16,-11 3 1-16,-10 3-1 0,-8 7 0 15,0 6 0-15,-8 9 1 16,-3 9 1-16,-2-6 1 16,-3 1 0-16,8-3 0 15,-5-1-2-15,10-4 0 16,11-5 1-16,5-6 0 15,5-5 0-15,-2-5 0 16,-3-8-2-16,0-2 1 16,-5-5-1-16,-2-6 0 15,-6-2 0-15,-16-6 1 16,-14-4-1-16,-7 7 0 16,-8 5 0-16,3 6 0 15,2 7 0-15,6 3 0 16,10 5-1-16,3 0 0 15,10 2 0-15,19 1 1 16,13 2-1-16,16-8 0 16,13-7 0-16,6-3 0 15,2 0-99-15</inkml:trace>
  <inkml:trace contextRef="#ctx0" brushRef="#br1" timeOffset="-89583">30243 7792 51 0,'0'0'1'16,"0"0"1"-16,8 5-1 0,-8-5 0 16,0 0 0-16,0 0 1 15,0 0 2-15,0 0 0 16,0 0-1-16,0 0 1 15,0 0-2-15,0 0 0 16,0 0 0-16,0 0 0 16,0 0-1-16,0 0 1 15,5 5-1-15,3 0 1 16,0 1-1-16,5-1 0 16,3-3 0-16,5 1 0 15,0-3 0-15,6 0 0 16,-4-3-1-16,1 3 1 15,-5-2 0-15,-3 2 0 16,-1 0 0-16,-1 0 0 16,2 0 0-16,-6 0 0 15,-7 0-1-15,5 0 1 16,5 0-1-16,-5 0 1 16,0 2-1-16,-3 1 1 0,0-3-1 15,-2 3 1-15,2-3-1 16,-2 0 1-16,2 0-1 15,-2 0 1-15,2-3-1 16,-5 3 1-16,5-3-1 16,-5 3 1-16,3-2-1 15,-3 2 1-15,0 0-1 0,0 0 1 16,0 0-1-16,0 0 1 16,5-5-1-16,-2-1 0 15,-3-4 0-15,0-3 0 16,8-5 1-16,-3-3 0 15,-5-4 0-15,8-6 0 16,-8-3-1-16,5-5 1 16,-5-2-1-16,0 7 0 15,-5 3 0-15,5 8 0 16,0 8 0-16,0 4 0 16,5 9 0-16,-5 2 0 15,3 2 0-15,2 3 0 16,-5 3 0-16,0-3 0 15,0 0 0-15,0 1 0 16,0-1-84-16</inkml:trace>
  <inkml:trace contextRef="#ctx0" brushRef="#br1" timeOffset="-66716">32924 9301 54 0,'0'0'3'0,"-8"-5"1"16,-6-3-3-16,-1 1 1 16,-12-1 1-16,11 5 1 15,-5 1-1-15,5 4 0 16,3 3 0-16,0 11 1 16,-3 5-1-16,8 2 1 15,3 5-1-15,10 3 0 0,3 0-1 16,13 0 0-16,3 3-1 15,8-13 1-15,-1-6-1 16,-2-7 1-16,0-11-1 16,-7-2 1-16,-7-3-1 15,-1-17 0-15,-9-12-1 16,-10-1 1-16,-3-6 0 16,0 7 0-16,-5 4 0 0,-1 7 0 15,-1 8-1-15,1 5 1 16,-2 5-1-16,9 8 0 15,-7 0-85-15</inkml:trace>
  <inkml:trace contextRef="#ctx0" brushRef="#br1" timeOffset="-66356">33090 9291 72 0,'0'0'1'0,"0"5"0"16,-8 5 0-16,8 11 0 15,-5 5 2-15,2 0 0 16,3 0 0-16,0 0 0 16,0-3 0-16,0 0 0 15,0 0 1-15,0-7 0 0,0-6-1 16,0-10 1-16,0 0-2 15,8-21 1-15,0-12-2 16,8-1 1-16,5-7-1 16,-2 10 1-16,-1 5-2 15,1 11 1-15,-6 4-1 16,3 11 1-16,-3 8-1 16,-2 7 0-16,2 11 0 0,-5 10 0 15,5 14 0-15,0-4 0 16,-2 1-88-16</inkml:trace>
  <inkml:trace contextRef="#ctx0" brushRef="#br1" timeOffset="-65245">30935 10167 53 0,'0'0'2'0,"6"3"0"16,4-1-1-16,3 1 1 15,1 2-1-15,2-2 1 16,-1-3 0-16,-1-3 0 15,-6-5-1-15,0 0 0 16,2-4 2-16,-7-1 0 16,2-3-2-16,-5-2 1 15,-5-5-1-15,-3 2 0 16,-5-2 0-16,2 5 0 16,-7 2-1-16,2 8 1 15,-11 6-1-15,-2 12 1 16,0 8 0-16,5 8 1 0,3 10-1 15,8 3 1-15,13 2 0 16,10-7 1-16,1-5 0 16,8-4 1-16,-1-1-3 15,16-11 1-15,3-6 0 16,-7-4 0-16,-4-3-1 16,11-5 0-16,0-6-1 15,-3 4 0-15,-2-1-80 16</inkml:trace>
  <inkml:trace contextRef="#ctx0" brushRef="#br1" timeOffset="-64884">31197 10056 56 0,'5'5'0'16,"-5"0"2"-16,6 6 1 15,-4 4-2-15,-2 6 1 16,8 2-1-16,-8 3 1 15,0 0 1-15,0-3 0 16,0-5 1-16,-2-2 1 16,-4-6-3-16,6-2 1 15,-2-6-1-15,2-2 1 16,0-7-2-16,2-9 1 16,6-7-1-16,0-1 0 15,11-4 0-15,-3 7 0 16,5 1-1-16,-5 9 1 0,2 6-1 15,-2 18 0-15,0 10 0 16,-8 3 0-16,0 3 0 16,-3-1 1-16,-5 3-1 15,0-8 1-15,0-5 0 16,8-2 0-16,0-6-1 16,5-2 1-16,3 0-76 15</inkml:trace>
  <inkml:trace contextRef="#ctx0" brushRef="#br1" timeOffset="-64419">31673 10131 58 0,'0'0'4'0,"-13"-3"0"16,-8-2-3-16,2 5 1 15,1 3 1-15,-11 7 1 16,-1 8-1-16,7 0 1 15,-4 0 0-15,6 6 1 16,5 1-2-16,8-4 1 16,3-3-1-16,5-2 0 15,11-6-1-15,4 0 0 16,7-4 0-16,1-4 0 16,6-2-1-16,-7-2 1 15,-1-6-1-15,0-18 0 16,-5-13 0-16,-8-13 0 0,-3-10 0 15,-5 6 0-15,-5 1-1 16,5 14 1-16,-8 10-1 16,8 10 1-16,-3 11-1 15,-2 5 0-15,10 10 0 16,-10 16 0-16,5 10 0 16,-5 10 0-16,5 8 0 15,0 5 0-15,0 6 0 16,5-14 0-16,-5-9 0 0,8-6 1 15,8-11-1-15,-3-4 1 16,0-9 0 0,0-1 0-16,-2-6-1 0,10-3 1 15,0 0-94-15</inkml:trace>
  <inkml:trace contextRef="#ctx0" brushRef="#br1" timeOffset="-64058">31911 10090 55 0,'0'0'0'0,"0"0"0"16,-5 5 0-16,-6 0 0 16,-10 3 1-16,0 7 1 15,-6 8 5-15,4 6 1 16,1 2 0-16,7-5 0 15,1-3-5-15,9-2 1 16,2-6-1-16,17-2 1 16,9-3-2-16,4-2 0 0,5-5 0 15,2-3 0-15,-2-5-1 16,-6-1 0-16,-5-1 0 16,-10-9 0-16,-1-5 0 15,-15-12 0-15,-11-11 0 16,-2 5 0-16,-1 0-1 15,1 14 1-15,2 6-1 0,3 9 1 16,-1 8-1-16,7 4 0 16,-1 1-87-16</inkml:trace>
  <inkml:trace contextRef="#ctx0" brushRef="#br1" timeOffset="-63824">32072 9942 80 0,'0'5'0'16,"-2"1"1"-16,-4 1 1 15,6 1-1-15,0 15 0 16,0 11 1-16,-2 10 0 16,-4 10 1-16,6-7 0 15,0-1-1-15,6-10 1 16,-4-7-2-16,-2-9 1 15,8-7-1-15,-8-2 0 16,6-1-76-16</inkml:trace>
  <inkml:trace contextRef="#ctx0" brushRef="#br1" timeOffset="-63368">31969 10157 84 0,'8'2'0'0,"0"1"0"15,0-1 0-15,-3-2 0 16,11-5 0-16,-3-2 0 0,8-4 0 16,3-2 0-16,3 0 0 15,-4 0 0-15,-1 1 0 16,-4-1 0-16,-7 0 0 16,2 2 0-16,-5 4 0 15,-8-1 0-15,0 8 0 16,8-3 0-16,-8 8 0 15,5 6 0-15,-2 9 0 16,7 11 2-16,-7-2 0 16,5 2-1-16,-8 0 1 15,-3-3 0-15,-2-7 0 16,-3-5 1-16,3-6 1 16,2-5-1-16,3-5 0 15,0 0-1-15,8-5 0 16,8-5-1-16,-3-1 0 15,8-2 0-15,0 3 0 16,3-3-1-16,-3 5 1 16,6 6-1-16,-6 7 0 0,-5 5 0 15,-8 8 0-15,0 8 0 16,-8-3 0-16,0-2 0 16,0 0 0-16,0-3 0 15,0-5 0-15,5 0-84 16</inkml:trace>
  <inkml:trace contextRef="#ctx0" brushRef="#br1" timeOffset="-62873">32532 10221 86 0,'0'0'1'0,"0"0"0"16,0 6 0-16,0-6 0 16,3 5 1-16,-3-5 1 15,5 7-1-15,3-4 0 16,0 0-1-16,-3-3 1 15,3 0-1-15,0-3 1 16,0 0-1-16,0-2 1 16,3-5-1-16,-9-8 0 15,4-5 0-15,-6-1 0 16,-6-4-1-16,-2 7 1 0,0 3-1 16,1 8 1-16,-12 7-1 15,3 8 0-15,-5 11 0 16,0 7 0-16,2 11 1 15,9-3 0-15,2 2 1 16,8-4 0-16,5-3-1 16,11-6 0-16,10-4 0 15,-2-6 0-15,0-2 1 16,2-3 1-16,4-2-2 0,-9-3 1 16,-5 0-3-16,-3 0 0 15,3 0-93-15</inkml:trace>
  <inkml:trace contextRef="#ctx0" brushRef="#br1" timeOffset="-62496">32778 9942 73 0,'0'0'5'0,"0"0"0"0,0 5-3 15,0-5 0-15,0 6 0 16,0 4 0-16,0 3 2 16,0 7 0-16,0 4-1 15,0 15 0-15,0 10 3 16,0-3 0-16,-5 1-3 15,5-6 0-15,0-5-1 16,0-10 0-16,-3-10-1 16,3-4 1-16,0-6-1 15,0-1 1-15,0-5-1 16,0 0 1-16,0 0-1 0,0 0 0 16,0 0-5-16,3 0 1 15,2 0-92-15</inkml:trace>
  <inkml:trace contextRef="#ctx0" brushRef="#br1" timeOffset="-62225">32918 10079 55 0,'0'0'10'0,"6"11"0"15,1 4-8-15,-7 6 0 16,6 5 6-16,-6 2 0 16,-6 3 2-16,-1-5 0 15,-1 0-8-15,2-8 1 16,-2-3-2-16,8-4 1 16,-2-6 1-16,2 0 0 0,0-2-2 15,0-3 1-15,0 0-1 16,0 0 0-16,0 0-98 15</inkml:trace>
  <inkml:trace contextRef="#ctx0" brushRef="#br1" timeOffset="-62063">32844 9971 89 0,'0'0'2'0,"8"0"0"16,0 0-1-16,-3-3 1 15,1 0 0-15,-4 1 0 16,6 2-1-16,0 0 0 16,3 0-74-16</inkml:trace>
  <inkml:trace contextRef="#ctx0" brushRef="#br1" timeOffset="-61656">33196 10087 77 0,'-11'0'0'15,"-5"3"0"-15,-5 9 1 16,-8 7-1-16,0 6 1 16,5 9 2-16,6-8 1 0,7-3 2 15,1 0 1-15,7-2-4 16,3-3 1-16,3-2-3 15,10-6 1-15,3-2-1 16,5-3 1-16,0-5 0 16,-2-3 0-16,-4-2-1 15,1-10 0-15,-2-9 0 16,1-4 0-16,-7-6 0 16,3 6 0-16,-8-1-1 0,2 11 1 15,-3 8-1-15,-2 10 0 16,6 18 0-16,-6 5 0 15,0 8 0-15,2-5 0 16,-2 0 0-16,6-3 0 16,2-5 0-16,5-2 0 15,0-6 0-15,3-2 0 16,0 0-89-16</inkml:trace>
  <inkml:trace contextRef="#ctx0" brushRef="#br1" timeOffset="-61340">33431 9870 85 0,'0'0'0'0,"-10"5"1"16,10-5 1-16,-6 5-1 16,6 6 0-16,0 7 4 15,6 13 0-15,-6 10-1 0,2 21 0 16,6 16 2-16,-3-16 0 16,-5-8-3-16,6-13 0 15,-6-10 0-15,2-5 0 16,-2-10-2-16,0-4 1 15,6 1-100-15</inkml:trace>
  <inkml:trace contextRef="#ctx0" brushRef="#br1" timeOffset="-60575">31306 10635 63 0,'0'0'1'16,"-16"5"1"-16,-13 0-1 16,5 6 0-16,-11 4 2 15,14 6 0-15,0 5 1 16,8 2 0-16,5 0-2 0,8 3 1 16,8 3 0-16,5-6 0 15,16 1-2-15,0-8 1 16,8-9-1-16,-2-4 1 15,7-5-1-15,-10-1 0 16,2 1-73-16</inkml:trace>
  <inkml:trace contextRef="#ctx0" brushRef="#br1" timeOffset="-60186">31483 10718 66 0,'0'0'-1'0,"2"12"1"16,6 12 0-16,-2-6 0 15,-4-3 1-15,11-2 0 16,-5-5 3-16,11 0 1 16,-3 0-3-16,0-6 1 15,-3-4-2-15,3-4 1 0,-8-4-1 16,2-3 1-1,-7-2-1-15,-3-4 1 0,-8-4-1 16,3 3 0-16,-6 1-1 16,-2 7 1-16,-8 1-1 15,5 9 0-15,-5 4 0 16,-1 14 1-16,1 10-1 16,8 5 1-16,3 5 2 15,4 3 0-15,14 2 0 0,5-5 0 16,11-5-1-16,5-5 0 15,6-8 0-15,2-8 1 16,0-7-2-16,-11-3 1 16,3 0-88-16</inkml:trace>
  <inkml:trace contextRef="#ctx0" brushRef="#br1" timeOffset="-59855">31768 10542 39 0,'0'0'4'0,"0"0"0"16,6 5-3-16,-6 0 1 16,2 3 4-16,3 0 0 15,-5-3-1-15,0 8 1 16,0 2 0-16,0 9 0 0,0 4-3 15,0 6 0-15,6 2 2 16,-4 2 0-16,-2 1-2 16,6-8 0-16,-6-2-1 15,0-6 1-15,0-8-2 16,2-2 1-16,-2-2 0 16,6-6 0-16,-1-3-1 15,-5-2 1-15,3 3-1 0,-3-3 0 16,0 0-91-16</inkml:trace>
  <inkml:trace contextRef="#ctx0" brushRef="#br1" timeOffset="-59509">31945 10542 54 0,'0'0'3'0,"3"10"0"16,5 6-2-16,-8 7 1 15,0 5 3-15,-3 3 1 16,-2 6 3-16,2-1 1 0,-2 0-5 15,0-3 1-15,5-1-2 16,0-7 0-16,5-7-3 16,0 1 1-16,-2-7 0 15,5 1 0-15,-3-5-1 16,-2 0 1-16,2-6-1 16,0 1 0-16,-2 0-91 15</inkml:trace>
  <inkml:trace contextRef="#ctx0" brushRef="#br1" timeOffset="-59180">32252 10720 62 0,'0'0'5'0,"-16"-2"0"15,-10-1-4-15,2 3 1 16,-5 3 0-16,8 2 0 16,5 2 1-16,3 4 0 15,5 4-1-15,10 3 1 16,12 3 0-16,7 5 0 16,16 2-2-16,-3 1 1 15,-2 2-1-15,-11-8 0 16,-3-5 0-16,-18-2 0 0,-13-3 0 15,-16-8 0-15,-13-8 0 16,5 3 1-16,0-2-1 16,10-1 0-16,6 0-80 15</inkml:trace>
  <inkml:trace contextRef="#ctx0" brushRef="#br1" timeOffset="-57198">30560 11356 53 0,'0'0'1'0,"0"0"0"16,0 0-1-16,0 0 1 16,0 0-1-16,0 0 1 15,0 0 0-15,0 0 1 16,16 26 1-16,-3 0 1 16,8 5-1-16,-5 0 0 15,3 2-2-15,-9-4 1 16,3-6-1-16,1-5 1 15,-6-5-1-15,-3-5 1 16,-3-3-1-16,-2-5 0 16,6 0 0-16,2-13 1 15,0-8-1-15,0-2 1 0,7-5-1 16,-4 2 1-16,0 0-1 16,-6 5 0-16,3 3-1 15,0 3 1-15,-3 4-1 16,-2 3 1-16,2 6-1 15,-5 2 0-15,0 0 0 16,0 0 0-16,0 0-69 16</inkml:trace>
  <inkml:trace contextRef="#ctx0" brushRef="#br1" timeOffset="-56913">30906 11369 58 0,'8'2'0'16,"-2"1"4"-16,-4 2 1 16,-2 0-4-16,0 16 1 15,-8 13 3-15,0-3 0 16,3 5 0-16,-3-3 0 15,5-2-2-15,-2-7 0 16,5-9-2-16,0-2 1 16,0-8 0-16,5 0 1 0,-2-2-2 15,5-3 1-15,-3 0-79 16</inkml:trace>
  <inkml:trace contextRef="#ctx0" brushRef="#br1" timeOffset="-56702">30901 11255 68 0,'0'0'0'0,"0"0"0"15,5 5 0-15,-5-5 0 16,0 0 0-16,0 0 0 15,0 0 0-15,0 0 0 16,0 0-48-16</inkml:trace>
  <inkml:trace contextRef="#ctx0" brushRef="#br1" timeOffset="-56209">31226 11389 57 0,'0'0'1'0,"-8"6"0"0,-8-1-1 16,-10 13 1-16,-3 10 0 15,5-2 0-15,3 3 3 16,5-6 0-16,3 0 0 16,0-5 0-16,10-5 0 15,3 0 1-15,3-5-3 0,10 0 0 16,8-3-1-16,3-5 1 16,5-5-1-16,-8-3 0 15,6-5 0-15,-4-5 1 16,-2-5-1-16,-5 2 0 15,-5-2-1-15,-3-3 1 16,-6 0-1-16,4 5 1 16,-4 6-1-16,-2 4 0 15,0 9 0-15,0 12 0 16,0 11 0-16,0 7 0 16,0 6 0-16,0 2 1 15,0 3 1-15,0-11 0 16,-2-4 0-16,4-6 0 15,4-8 0-15,7-2 1 16,-3-1-87-16</inkml:trace>
  <inkml:trace contextRef="#ctx0" brushRef="#br1" timeOffset="-42966">31832 12095 61 0,'0'0'3'0,"0"0"1"16,0 0-3-16,0 0 1 15,0 0 3-15,0 0 1 16,0 0-2-16,0 0 1 16,0 0-1-16,0 5 1 15,0 6-2-15,5 4 0 16,-2 6-1-16,5 10 0 16,-3 5 1-16,-3 5 1 15,-2 3-2-15,0 3 0 16,0-1-1-16,0-2 1 15,0 0 1-15,0-3 1 16,0-4-1-16,0-1 1 16,6-3-1-16,-1 1 1 15,-2-3-3-15,5-5 1 16,-8-3 0-16,5-2 1 16,-5-6-1-16,3 1 0 15,-3-3 1-15,0 0 0 16,0 0-2-16,0 2 1 0,0-5-1 15,0 1 0-15,5-3-1 16,-5-1 0-16,0-2 0 16,0 1 0-16,0-4 0 15,0-2 0-15,0 5 0 16,0-5 0-16,0 0 0 16,0 0 0-16,0-10 0 15,5 2 0-15,-5-2 0 16,3-3 1-16,-3-2-1 0,5 2 0 15,-2 0-123-15</inkml:trace>
  <inkml:trace contextRef="#ctx0" brushRef="#br1" timeOffset="-42484">31673 12775 90 0,'0'0'1'16,"0"0"0"-16,0-11-1 15,5 6 1-15,-2-3 2 16,-3 3 1-16,8 0-1 16,-3 5 1-16,-5 0-1 0,8 5 1 15,0 3-1-15,11 8 1 16,-1 4-2-16,1 4 0 15,-4 1 2-15,7-1 1 16,1-1-4-16,-9-8 1 16,1-2 0-16,-4-2 0 15,0-9-1-15,-6 6 0 16,3-5 0-16,-8-3 0 16,5 0-1-16,-5 0 1 15,3-11-1-15,2 6 1 16,-2-3-108-16</inkml:trace>
  <inkml:trace contextRef="#ctx0" brushRef="#br1" timeOffset="-42065">32093 12661 86 0,'0'0'2'16,"0"0"0"-16,0 0-1 0,0 0 0 15,-8 3 3-15,6 2 1 16,-9 5-1-16,3 3 1 16,-2 3-2-16,-3 9 1 15,-3 6-1-15,-3 3 1 16,3 0-1-16,8-3 0 16,-5-6-2-16,8-4 1 15,-3-3-1-15,0-5 0 16,8-5 0-16,-3-3 0 15,3-5 0-15,0 0 0 16,8-8-1-16,-5 3 1 16,5 0-103-16</inkml:trace>
  <inkml:trace contextRef="#ctx0" brushRef="#br0" timeOffset="-25385">29093 13281 67 0,'0'0'0'0,"0"0"1"16,-8 3-1-16,8-3 1 16,-6 0 0-16,6 0 0 15,-2-8 0-15,-3 3 1 16,-3 2-1-16,2 1 1 16,-2-1-1-16,0 1 0 15,1 2 0-15,-1 0 0 16,-6 0 0-16,6 0 1 15,1 0-1-15,-1 0 0 16,0 2 0-16,-3 3 0 16,0-2 0-16,-2 7 0 15,0 1 0-15,0 2 0 16,-3-1 0-16,3 4 1 16,2-1-1-16,-2 1 1 15,8-3-1-15,-3-3 1 16,5-5-1-16,-2 8 0 0,5 3 0 15,-3 17 0-15,1 11 0 16,-1-5 0-16,3 0 0 16,3 0 0-16,-1-3 0 15,1-8 0-15,5-2 0 16,0-8 0-16,-3-7 0 16,3-4 1-16,0-2-1 0,10-2 1 15,1-3-1-15,-1 0 0 16,-2 0 0-16,0 0 0 15,3-3 0-15,-6-2 0 16,-5 0-1-16,2-3 1 16,9 1-1-16,-9-1 1 15,4 0-1-15,-1-5 1 16,-5 0-1-16,5 0 1 16,-5 0-1-16,0-5 1 15,0-2-1-15,-3-1 1 16,-2-2-1-16,2-1 0 15,-5-1 0-15,0 1 0 16,-5 1 0-16,5 8 0 16,-3-1 0-16,-2 1 1 15,5 2-1-15,-3 0 1 16,-2 0-1-16,5 0 0 16,-5 3 0-16,-3-1 0 15,5 1 0-15,-2 2 0 16,-3 0 0-16,8 1 0 0,-6 1 0 15,6-1 0-15,0 7 0 16,0 0 0-16,-7-8 0 16,7 8 0-16,0-5 0 15,0 5 0-15,0 0 0 16,0 0 0-16,0 0 0 16,0 0 0-16,0 0-96 15</inkml:trace>
  <inkml:trace contextRef="#ctx0" brushRef="#br0" timeOffset="-24619">29354 13263 71 0,'0'0'4'16,"3"-5"1"-16,0-3-4 15,-3 3 1-15,0 3-1 16,0 2 0-16,0 5 0 16,0 2 1-16,0 6 0 15,0 3 0-15,5 5 0 16,-5 7 0-16,0 6 1 15,-5 4 1-15,2 14-1 0,0-8 0 16,-5 2-1-16,8-4 0 16,-2-6-1-16,-3-10 0 15,5-11 0-15,-3 3 1 16,-2-5-1-16,5 0 1 16,5-2-1-16,-2-1 1 15,2 0-1-15,3-2 0 16,5 5 0-16,3-5 0 15,5-3 0-15,-5 3 0 16,5-3 0-16,0-5 0 16,-5 0 0-16,5 0 1 15,-5-5-1-15,-3-3 0 16,-5-5 0-16,0 0 1 16,5 0-1-16,-5 0 1 15,3 0-2-15,-9 0 1 16,-4 0-1-16,-3-5 0 0,-9-2 0 15,1 4 0-15,-8 3 0 16,-3 8 0-16,-5 3 0 16,8 4 0-16,0 3 0 15,5 3 0-15,3 2 0 16,2-2 0-16,6 0 0 16,5 0 0-16,3-3 0 15,2 5 0-15,3 0-105 16</inkml:trace>
  <inkml:trace contextRef="#ctx0" brushRef="#br0" timeOffset="-23839">29780 13271 100 0,'0'0'0'16,"0"0"0"-16,-8 5 0 15,8-5 0-15,-3 5 1 16,3 3 1-16,3 0-1 15,-3 5 0-15,8 0 1 0,-8 7 0 16,5 4-1-16,-2 7 1 16,-3 0 0-16,5 10 0 15,-5 5-1-15,6-4 1 16,-6 2-1-16,0-11 1 16,-6-4-1-16,6-6 1 15,-5-5-1-15,5-5 0 16,-3-5 0-16,3 0 0 15,0-1-1-15,0-2 1 16,3-2 0-16,-3 5 0 16,0-6 0-16,5 1 0 15,-5 2-1-15,0 0 1 16,6-2-1-16,-4 2 1 16,4-2-1-16,-4 2 1 15,3-5-1-15,1 5 0 16,2-2 0-16,0-1 0 15,2 1 0-15,3-3 1 16,9 0-1-16,-7-3 1 0,-1-2-1 16,1 0 0-16,-1 0 1 15,-1-3 0-15,0 5-1 16,-2-2 1-16,2 0-1 16,0 2 1-16,-5 1-1 15,-3-1 0-15,-2 3 0 16,-3 0 0-16,0 0-4 15,0 0 1-15,0 0-96 16</inkml:trace>
  <inkml:trace contextRef="#ctx0" brushRef="#br0" timeOffset="-23454">30052 13498 97 0,'0'0'0'16,"-5"3"1"-16,5 10 0 15,8 8 0-15,0-1 0 16,-3 6 0-16,3 3 1 16,-8-1-1-16,5-2 0 0,-2 0 2 15,-3-6 1-15,0-4-2 16,0-1 0-16,0-2-1 16,0-5 1-16,5 2 0 15,-5-7 0-15,6 5-1 16,-6-8 1-16,8 5-1 15,-8-5 0-15,0 0-94 16</inkml:trace>
  <inkml:trace contextRef="#ctx0" brushRef="#br0" timeOffset="-23237">30084 13364 95 0,'0'0'1'0,"0"0"1"15,5 0-1-15,-5 0 0 16,0 0 1-16,0 0 0 16,0 0-1-16,0 0 1 15,6 0-2-15,-6 0 1 16,0 0-79-16</inkml:trace>
  <inkml:trace contextRef="#ctx0" brushRef="#br0" timeOffset="-22847">30348 13302 89 0,'0'0'0'0,"-5"15"1"16,-3 11-1-16,3 3 1 15,2 4 0-15,-2 11 1 16,5 3 1-16,5 4 0 15,-2 4 0-15,-3-14 0 16,5-10-1-16,-10-2 0 16,2-4 1-16,-2-7 0 15,5-7-1-15,0-1 0 16,5-5-1-16,-2-2 1 16,2 2 1-16,1-2 0 15,1-1-2-15,1 1 1 16,-5-3-4-16,2 0 0 15,3 5-91-15</inkml:trace>
  <inkml:trace contextRef="#ctx0" brushRef="#br0" timeOffset="-22229">30118 13641 59 0,'0'0'0'0,"24"-3"0"16,16 0 0-16,-3-2 0 15,0 0 2-15,5-3 0 16,3 1 3-16,5 1 1 16,-5-1-4-16,-2 1 0 15,-6-4-1-15,-3 0 1 16,-10 7-1-16,-6-2 0 15,-7-3-1-15,-6 3 1 16,3-3 0-16,-8 3 0 16,5 3 0-16,-5 2 1 15,0 0-1-15,0 0 1 16,-5 7 0-16,5 1 0 16,0 0-1-16,0 5 1 15,0 0 1-15,5 0 0 16,-2 2-2-16,5-7 1 15,-3-3-1-15,3-2 1 16,5-3-1-16,-5-3 1 16,0-2-1-16,0-3 1 15,3-7-1-15,-9 7 0 0,4-5 0 16,-12-5 0 0,-1-3-1-16,-7 3 1 0,6 0-1 15,-5 5 0-15,-3 10 0 16,-5 6 0-16,-8 15 0 15,8 3 0-15,-3 7 0 16,6 1 1-16,2 7-1 16,8-5 1-16,8-3-1 15,8-2 1-15,8-3-1 0,5-2 1 16,5-8 0-16,3 0 0 16,0-3 0-16,-5-7 0 15,3 2-1-15,-12-5 1 16,7 0-96-16</inkml:trace>
  <inkml:trace contextRef="#ctx0" brushRef="#br0" timeOffset="-21586">30943 13550 90 0,'0'0'0'0,"-13"13"1"16,-3 8-1 0,8 5 0-16,3 2 1 0,2 0 1 15,6-2 1-15,-3 13 0 16,0 10-2-16,0-13 1 15,0-2 0-15,-3-13 1 16,-2-1-2-16,2-7 1 16,-2-5 1-16,5-8 0 15,0 0-1-15,5-10 0 16,3-9-1-16,6-6 1 16,1-12-1-16,1 4 0 15,5 4 0-15,-5-2 0 16,-2 3 0-16,-1 7 1 15,-5 6-1-15,-3 4 0 16,-2 6-1-16,-3 0 0 16,5 3 0-16,3-1 0 15,0 0 0-15,8 1 0 16,2 2 0-16,3 0 0 16,-2 0 0-16,7 0 0 0,-2 2 0 15,-3 1 0-15,0 0 0 16,-5-1 0-16,-3 1 0 15,-5-1 0-15,6 1-96 16</inkml:trace>
  <inkml:trace contextRef="#ctx0" brushRef="#br0" timeOffset="-21092">31427 13547 65 0,'0'0'0'16,"-13"0"3"-16,5 0 1 16,0 0-3-16,-8 8 1 15,-10 8 3-15,5 4 0 16,-3 4-1-16,-11 4 1 16,-9 6 1-16,14-6 0 15,4-2-4-15,18-3 1 16,8-2 0-16,13-3 0 15,16-5 0-15,-2-3 0 16,2-5-2-16,0-5 1 16,-5-2 0-16,2-6 0 15,-7-5-1-15,-6-2 1 16,-5-6 0-16,-3-5 0 16,-5-2-2-16,0-3 1 15,-5-3-1-15,5 8 1 0,-8 6-1 16,8 4 1-16,-3 6-1 15,3 10 0-15,0 5-1 16,3 10 1-16,-3 9 0 16,5-1 0-16,-2 3-1 15,-3 2 1-15,8 1-1 16,-3-4 1-16,0-1 0 0,3-6 0 16,0-3 0-16,0-2 0 15,0-5 0-15,0 0 0 16,-3-3-4-16,-5-5 0 15,0 0-89-15</inkml:trace>
  <inkml:trace contextRef="#ctx0" brushRef="#br0" timeOffset="-20655">31689 13392 84 0,'0'0'1'15,"-8"44"1"-15,0 31-1 16,5-20 0-16,3-6 2 16,3-11 0-16,2-4 0 15,-2-8 0-15,2-8-1 0,-2 0 0 16,2 5 0-16,-5-7 0 15,5-3 0-15,-5-3 0 16,0 0 1-16,0-2 1 16,0 0-3-16,0-3 1 15,0-2-2-15,0-3 0 16,0 0-89-16</inkml:trace>
  <inkml:trace contextRef="#ctx0" brushRef="#br0" timeOffset="-20295">31565 13679 52 0,'0'0'13'0,"0"0"1"16,0 8-13-16,0-8 1 0,0 0 0 15,8-3 0-15,10-4 1 16,11-4 0-16,11 4 0 15,10-6 0-15,8 0-1 16,0 5 0-16,6 0-1 16,-19 6 1-16,-11-1-1 15,-13 3 0-15,-13 0-1 16,0 3 1-16,-8 2-1 16,0 3 1-16,-8 2-1 15,0 5 0-15,3 4 0 0,-3-1 0 16,-5 0 0-16,5-3 1 15,5-2-1-15,-2 0 1 16,10-5 0-16,-2-3 1 16,-3 0-1-16,5 0 0 15,-2-2-85-15</inkml:trace>
  <inkml:trace contextRef="#ctx0" brushRef="#br0" timeOffset="-20085">31977 13418 96 0,'0'0'0'15,"0"-13"2"-15,0 11 0 16,-3-9-1-16,3 9 0 16,-5-1 0-16,5 3 0 15,0-8-1-15,0 8 1 16,-5 8-1-16,5-3 1 15,0 1-77-15</inkml:trace>
  <inkml:trace contextRef="#ctx0" brushRef="#br0" timeOffset="-19740">32085 13633 58 0,'0'5'0'0,"6"0"9"0,-4 0 1 15,12 0-8-15,-6 8 0 16,5 0 4-16,3 0 0 16,5 10-1-16,-5-2 1 15,2 2-1-15,-7 1 0 16,2-4-2-16,-5-2 0 16,-3-7-2-16,3 2 1 15,-8-8-1-15,5 0 1 16,-2-5 0-16,5-5 0 15,5-8-1-15,3-8 1 16,5-10 0-16,0 0 0 16,0-5-1-16,1 5 0 15,1-3-1-15,-9 16 0 16,-1 5 0-16,-5 8 0 16,-3 5-1-16,-2 5 1 15,2 8 0-15,-2 0 0 16,2 0-100-16</inkml:trace>
  <inkml:trace contextRef="#ctx0" brushRef="#br0" timeOffset="-19363">32540 13684 79 0,'0'0'1'0,"8"6"1"15,5 1-1-15,-5 1 0 16,0-3 3-16,5-2 0 16,3-1 0-16,-2-2 1 15,1-5-3-15,4 0 0 16,-9 0-1-16,4-3 1 16,-1-5-1-16,-5 0 0 15,-8-2 0-15,-5-1 0 16,-17 1 0-16,-7 10 0 15,-16 7-1-15,3 9 0 16,-8 9 0-16,13 4 0 16,0 7 0-16,13-3 1 15,11-2 0-15,21 2 0 16,16 1 2-16,23-11 1 16,14 2-3-16,2-9 1 15,9-6-1-15,-14-2 1 16,-5 4-96-16</inkml:trace>
  <inkml:trace contextRef="#ctx0" brushRef="#br2" timeOffset="50055">31078 9004 72 0,'0'0'1'0,"0"0"1"15,-5 8-1-15,5-8 0 16,-5 0 1-16,-3 0 0 16,5-3 1-16,-5 1 1 15,-2-1-1-15,2 0 0 16,-3 3-2-16,-2 3 1 16,0 0 0-16,-3 2 1 15,-3 3-2-15,3 2 1 16,0 0-1-16,-5 6 1 15,0 2-1-15,5 0 1 16,-2-3-1-16,2 4 1 16,3-1 0-16,10 0 0 15,-2 0-1-15,13 2 0 16,-3 1 0-16,16 0 1 16,3-3-1-16,-3-5 1 15,-2-3-1-15,-1 1 0 16,3-4-1-16,0-2 1 15,1 1-1-15,-9-1 1 0,-5-3-1 16,0 1 0-16,0 0-94 16</inkml:trace>
  <inkml:trace contextRef="#ctx0" brushRef="#br2" timeOffset="50670">31462 9071 58 0,'0'0'3'0,"0"0"0"0,-8-5-2 15,-3 0 1-15,3 0 1 16,-5 0 1-16,5-1-1 16,-8 4 1-16,3 2-1 15,2 0 0-15,-7 2 1 16,-3 6 0-16,-8 5-2 15,-1 3 1-15,7 2-1 0,2 2 1 16,-1 1 0-16,9 2 1 16,5 3-2-16,8-5 1 15,0-3-1-15,8 0 0 16,5-2 0-16,3 2 0 16,13-3-1-16,-8-2 0 15,1-3 0-15,-4-2 1 16,1-3-1-16,-6-2 0 15,0-1-1-15,-5 1 1 16,5 0-97-16</inkml:trace>
  <inkml:trace contextRef="#ctx0" brushRef="#br2" timeOffset="51451">31586 9095 68 0,'0'0'3'0,"0"23"1"16,5 16-3-16,-2-11 1 15,-3-2 0-15,0 2 1 16,0 3 2-16,5-5 1 16,-2-5-3-16,2-3 1 15,-2-5-2-15,-3-3 1 16,0-2-2-16,0-3 1 16,-3-5 0-16,-2-3 0 15,-3-2-1-15,5-5 1 16,-2-6-1-16,0-4 0 15,5-6-1-15,0-2 1 16,0-6-1-16,0 5 1 16,5 1-1-16,3 5 1 0,5 2-1 15,3 0 1 1,5-2-1-16,5 8 0 0,-2 2 0 16,0 8 0-16,-3 2 0 15,-2 8 0-15,-3 3 0 16,-9 10 0-16,1 8 0 15,-16 5 0-15,-5 2 0 16,-16 1 0-16,-8-3 0 0,0-10 0 16,-5-6 0-16,13-7 1 15,5-5 0-15,5-3 0 16,11-6-1-16,14 1 1 16,7 0-1-16,6 3 1 15,10-1-1-15,0 8 1 16,2 8-1-16,1 5 1 15,5 5-1-15,-8-2 1 16,-2 2-1-16,-11-2 1 16,-1-3-1-16,-1-5 1 15,1 0-97-15</inkml:trace>
  <inkml:trace contextRef="#ctx0" brushRef="#br2" timeOffset="52021">32244 9071 88 0,'0'0'1'0,"0"0"0"15,-5-7 0-15,-3-4 0 16,-8-2 0-16,0 3 1 16,-2 2 0-16,2 6 0 15,-5 2-1-15,-1 2 0 16,7 3 0-16,1 3 0 15,4 5 1-15,5 3 0 16,5 4-1-16,7 6 1 16,15 5-1-16,4-3 1 15,6 3-1-15,-6-2 1 16,-2-3-1-16,-3-3 1 16,-5-5-1-16,-11 5 1 15,-10 1-1-15,-11 4 0 16,-13 6 1-16,0-11 0 15,-5-8 0-15,10-7 0 16,-3-10-1-16,6-11 0 16,3-11 0-16,7-7 0 15,11-10 0-15,13-5 0 0,9-6 0 16,7 8 0-16,8 3-1 16,0 15 1-16,-8 8-1 15,-3 7 1-15,-10 6-1 16,-3 5 0-16,0 0-103 15</inkml:trace>
  <inkml:trace contextRef="#ctx0" brushRef="#br2" timeOffset="53312">32014 11294 58 0,'0'0'1'15,"0"0"1"-15,-8 0-1 16,0-3 0-16,0 1 1 15,-13 2 0-15,0 2 0 16,-3 3 0-16,-5 6 1 16,0 4 1-16,0 3 1 15,3 6 0-15,4 4-1 16,9 6 0-16,5 7-2 0,8-2 1 16,6-3-1-16,1-5 0 15,15-5 0-15,1-5 0 16,6-9 0-16,6-4 0 15,2-8 0-15,-8-2 0 16,-3-4-1-16,-4 4 0 16,-1-1-87-16</inkml:trace>
  <inkml:trace contextRef="#ctx0" brushRef="#br2" timeOffset="53794">32315 11348 65 0,'0'0'3'16,"0"0"0"-16,0 0-2 16,0 0 1-16,0 0 1 15,0 0 0-15,-5-2 0 16,-3-1 1-16,-5 0-1 0,-5 6 1 15,-9 0-1-15,6 7 1 16,-3 3-1-16,-2 15 0 16,2 11-1-16,8 0 1 15,3 0 0-15,8-6 0 16,12-2-2-16,7-2 1 16,7-1-1-16,8-7 1 15,0-8-1-15,0-3 1 16,0-7-1-16,6-1 1 15,-4-2-1-15,-4 0 0 16,-3 0-97-16</inkml:trace>
  <inkml:trace contextRef="#ctx0" brushRef="#br2" timeOffset="54259">32498 11361 79 0,'0'0'0'0,"5"0"1"16,-2 3-1-16,2-3 1 16,0-3 1-16,-5 3 0 15,0 0 1-15,0 5 0 16,3 3 0-16,-3 7 1 16,0 4-1-16,0 17 0 15,-3 13 0-15,-2-3 0 16,-3 1-1-16,3-11 1 15,-3-5 0-15,8-8 1 16,5-7-3-16,6-6 1 16,2-5-1-16,8-5 1 15,8-5 0-15,-5 0 0 16,3-3-1-16,2 3 0 16,-6 3-1-16,4-1 1 15,-6 3-1-15,-5 0 1 16,0 0-100-16</inkml:trace>
  <inkml:trace contextRef="#ctx0" brushRef="#br2" timeOffset="55536">32929 11382 69 0,'0'0'1'0,"0"0"0"0,0 0-1 16,0 0 1-16,0 0 2 15,0 0 0-15,0 0-1 16,0 0 0-16,0 0 0 16,0 0 0-16,0 0 0 15,0 0 0-15,0 0-1 16,0 0 1-16,0 0-1 0,0 0 0 15,0 0 1-15,0 0 1 16,0 0-2-16,0 0 1 16,0 0-1-16,0 0 0 15,0 0 0-15,0 0 0 16,0 0 0-16,0 0 0 16,0 0-1-16,0 0 1 15,0 0-1-15,0 0 1 16,0 0-1-16,0 0 1 15,0 0-1-15,0 0 1 16,0 0-1-16,0 0 1 16,0 0-1-16,2 0 1 15,6 0-1-15,-2 0 0 16,2-3 1-16,0 1 0 16,5-1-1-16,-5 0 1 15,5-2-1-15,-5 3 1 0,5-4-1 16,-5 4 1-16,0-3-1 15,0 0 1-15,0-1-1 16,-3 1 1-16,-5-3-1 16,3 1 0-16,2-1 0 15,-5 3 0-15,5 2 0 16,-5 3 0-16,3-5 0 16,-3 5 0-16,0 0 0 15,0 0 0-15,0 0 0 0,0 0 0 16,0 0 0-16,0 0 0 15,-3 8 1-15,-2 0 0 16,0 4-1-16,2 7 1 16,-2 6 1-16,5 9 0 15,0 7-1-15,0 3 1 16,5 3 0-16,-5-11 1 16,0-8 1-16,3-4 1 15,-3-9-3-15,5-2 0 16,-5-8-1-16,0 3 1 15,0-3-2-15,0 0 0 16,0 1 0-16,0-1 0 16,0 0 0-16,0 0 1 15,0 3 2-15,0-3 0 16,-5 0-2-16,5 0 0 16,0-2-1-16,0-3 1 15,0 5-1-15,0-5 1 16,0 5-1-16,0-5 1 15,0 5 0-15,0-5 0 0,0 6-1 16,0-6 0-16,0 5 0 16,0-5 0-16,0 0 0 15,0 0 0-15,0 0 0 16,0 0 0-16,0 0 0 16,0 0 0-16,0 0 2 15,0 0 0-15,0 0-2 16,0 0 0-16,0 0 0 15,0 0 0-15,0 0-125 16</inkml:trace>
  <inkml:trace contextRef="#ctx0" brushRef="#br1" timeOffset="78311">11265 9754 59 0,'0'0'1'0,"5"0"1"15,3 2-1-15,-3-4 0 16,0-1 3-16,1-2 0 16,2-3-1-16,2 0 1 15,1-2-2-15,-1 0 0 16,3-1 0-16,-2 1 0 15,-3 2-1-15,0 0 1 16,-3 3-1-16,3-2 1 16,-3-1-1-16,3-3 0 15,3 1 0-15,2-3 0 16,0-2 0-16,3-3 0 16,3-3 0-16,5-5 1 15,2-2-1-15,0-3 0 0,1 0 0 16,2 0 0-16,3-3 0 15,-1 0 0-15,-2 1 0 16,6-1 0-16,-1-2 0 16,6-3 0-16,-1-2 0 15,1 2 0-15,0-2 0 16,2 2 1-16,0-2-1 16,1-1 0-16,-4 1-1 15,-2 0 1-15,-2 2 0 0,2-3 0 16,-3 1-1-16,11-3 1 15,3 0-1-15,-6 6 1 16,-2 4-1-16,-3-7 1 16,0-6 0-16,-3 3 0 15,0-2-1-15,9 4 1 16,4 6 0-16,-4 2 0 16,-6 3-1-16,-3-5 1 15,-2 0-1-15,-1-3 1 16,1-5-1-16,-3 8 1 15,-2 3-1-15,4-1 0 16,4 0 0-16,-1 6 0 16,3 2 0-16,0-5 0 15,0-5 0-15,-2 0 0 16,-4 0 0-16,4-1 0 16,2 1 0-16,0 3 0 15,0-1 0-15,-6 8 0 16,-2 8 0-16,3-13 0 0,0-8 0 15,2 1 0-15,1-1 0 16,-1 0 1-16,0-2-1 16,3 7 0-16,3 3 0 15,-3 3 1-15,-3 2-1 16,-10 2 0-16,-5 6 0 16,5-7 0-16,-1-6 0 0,6-3 0 15,6-2 0 1,-6 5 0-16,-3 2 0 0,3 3 0 15,3 1 0-15,0 4 0 16,-3 3 0-16,-5 5 0 16,-8 3 0-16,5-8 0 15,-3-3 0-15,-2 3 1 16,0 0-1-16,0 0 1 16,-3-1-1-16,0 1 0 15,0 0 0-15,1 0 0 16,-1 3 0-16,3-1 0 15,0 1 0-15,-3 2 0 16,-3 2 0-16,-2 4 0 16,-2 2 0-16,-1-1 0 15,-2 1 0-15,2 0 0 16,-2 2 0-16,2 1 0 16,-3-3 0-16,4-1 0 15,-1 1 0-15,3-2 0 16,3-4 0-16,-1 1 0 0,-2 0 0 15,3-1 1-15,-1-2-1 16,3 0 0-16,1 0 0 16,-1 1 0-16,-3-1 0 15,-2 2 0-15,0 1 0 16,3-3 0-16,-1 0 0 16,4-2 0-16,2-4 0 15,-3 4 0-15,-3 2 0 16,1 0 0-16,-3 3 0 0,0 2 0 15,-3 0 0-15,0 3 0 16,1 0 0-16,-1 2 0 16,-2 1 0-16,-3 2 0 15,5-3 0-15,-5 3 0 16,0-5 0-16,0 5 0 16,0 0 0-16,0 0 0 15,0 0 0-15,0 0 0 16,0 0 0-16,0 0 0 15,0 0 0-15,0 0 0 16,0 0 0-16,0 0 0 16,0 0 0-16,0 0 0 15,0 0 0-15,0 0 0 16,0 0 0-16,0 0 0 16,0 0 0-16,0 0 1 15,0 0-1-15,0 0 1 16,0 0-1-16,0 0 0 15,0 0 0-15,0 0 0 0,5-8 0 16,3 1 0-16,3-4 0 16,-1 1 0-16,3 0 0 15,1-3 0-15,2 0 0 16,-1 0 0-16,-1 0 0 16,1 2 0-16,4 4 0 15,-3-4 0-15,-3 1 0 16,-2 0 0-16,-1-1 0 0,-2 4 0 15,-3 1 0 1,-2 1 0-16,0 0 0 0,-3 5 0 16,5-5 0-16,-5 5 1 15,5-3-1-15,-5 3 1 16,6-5-1-16,-6 5 1 16,5-5-1-16,-5 5 1 15,0 0-1-15,0 0 0 16,0 0 0-16,0 0 0 15,0 0 0-15,0 0 0 16,0 0 0-16,0 0 0 16,0 0-105-16</inkml:trace>
  <inkml:trace contextRef="#ctx0" brushRef="#br1" timeOffset="81042">14802 6252 47 0,'0'0'1'0,"0"0"0"16,0 0-1-16,0 0 1 15,0 0 1-15,0 0 1 16,0 0-1-16,0 0 0 15,0 0 1-15,0 0 0 16,0 0 0-16,0 0 1 16,0 0-1-16,0 0 1 15,10-26-1-15,-4 10 1 0,2 1-2 16,0 2 0-16,-3 0-1 16,3 5 0-16,-3 3 0 15,3 0 1-15,3 2-1 16,-1 1 0-16,3-3 0 15,1 2 0-15,2-2-1 16,7 2 1-16,4-2-1 16,2 5 1-16,0 0-1 0,-3 0 1 15,-2 3-1-15,18-3 1 16,9 0-1-16,4-6 1 16,9-4 0-16,2 2 0 15,5 3 0-15,-5 0 0 16,-2 2 0-16,2 3 0 15,-3 6-1-15,3-9 1 16,0-2-1-16,3-3 1 16,3-5-1-16,-1 3 1 15,3 2-1-15,-5 3 1 16,-3 2-1-16,0 6 1 16,0 2-1-16,3-2 1 15,-1-3-1-15,6-3 0 16,1-5 0-16,4-2 1 15,0-3-1-15,0 5 0 16,-2 1 0-16,0 4 0 16,-3 6 0-16,0-6 1 15,-3 0-1-15,6 1 0 0,0-1 0 16,-1 1 0-16,4-4 0 16,-4 4 0-16,-2 2 0 15,-5 0 0-15,-3-3 0 16,5 1 1-16,3-1-1 15,3-2 0-15,5 0 0 16,-18 0 1-16,-9 2-1 16,6 3 0-16,-3 0 0 15,3 5 0-15,0 0 0 0,-6-2 0 16,-5-6 0-16,9 1 1 16,-1-3-1-16,3 2 1 15,2-2-1-15,-7 2 0 16,-4 1 0-16,1 2 1 15,-2 0-1-15,-12 2 1 16,-4 1-1-16,2-1 0 16,2-2 0-16,1 0 0 15,0-2 0-15,-1-1 0 16,1-2 0-16,7 0 1 16,4 0-1-16,-9 0 0 15,-8 2 0-15,9 0 0 16,2 3 0-16,-8 3 0 15,-6 0 0-15,12 2 0 16,7 0 0-16,-3-2 0 16,1-3 0-16,0-3 0 15,2-2 0-15,-10 2 0 0,-9-2 0 16,6 5 0-16,-2 3 0 16,-4-1 0-16,1-2 0 15,0 3 0-15,0-3 0 16,-3 0 0-16,-6 0 0 15,1 0 0-15,-3 0 0 16,-2 0 0-16,-1 0 0 16,-2 0 0-16,-3 0 0 0,1 0 0 15,-1-3 0 1,0 1 0-16,-2-1 0 0,-1 0 0 16,-2 3 0-16,0 0 0 15,0-2 0-15,0 2 0 16,-3-3 0-16,1 3 0 15,-4-2 0-15,3 2 0 16,-2 0 0-16,-3 0 0 16,5 2 0-16,-5-2 1 15,6 3-1-15,-6-3 1 16,0 0-1-16,0 0 0 16,0 0 0-16,0 0 0 15,-6-3 0-15,1 1 0 16,-3-3 0-16,-5 2 1 15,-8 0-1-15,-3 6 1 16,0 0-94-16</inkml:trace>
  <inkml:trace contextRef="#ctx0" brushRef="#br1" timeOffset="82678">11198 9418 63 0,'0'0'0'0,"0"0"1"16,0 7-1-16,0-7 0 15,0 6 0-15,0-6 1 16,3 7 2-16,0-2 0 16,-3 3 0-16,0 3 0 15,0-1-1-15,0 3 0 16,0 0-1-16,0 0 1 16,0 2-1-16,0 1 1 15,2-1-1-15,1 3 1 0,-3 3-1 16,3-3 1-16,-3 0-1 15,2 3 1-15,-2-1-1 16,0-1 1-16,0-4-1 16,0-2 0-16,0-5 0 15,0 2 0-15,3-2-1 16,0 0 1-16,-3-1 0 16,2 1 0-16,-2-3 0 0,0 3 0 15,0-3-1-15,0 0 1 16,0 0-1-16,0 1 1 15,3-4 0-15,-3-2 0 16,0 5-1-16,0-5 1 16,0 0-1-16,0 0 1 15,0 0-1-15,0 0 1 16,0 0-1-16,0 0 1 16,5 3-1-16,0 0 1 15,1-3-1-15,4 0 0 16,1-3 0-16,10-2 0 15,5-3 0-15,9-5 1 16,7-2-1-16,-5 2 1 16,0 0-1-16,-2 5 0 15,-1 3 0-15,-5 2 0 16,-3 1 0-16,-7 2 0 16,-6 0 0-16,-5 0 1 15,-3 2-1-15,-5-2 1 0,0 0 0 16,0 0 0-16,-5-2 0 15,0 2 1-15,-3-3-1 16,-3 3 0-16,1 0-94 16</inkml:trace>
  <inkml:trace contextRef="#ctx0" brushRef="#br1" timeOffset="179948">6108 3109 52 0,'0'0'0'0,"-3"5"1"16,-4 0-1-16,1 1 0 16,-2-1 1-16,-2 0 1 15,-4 3-1-15,-1 5 1 16,-7 2 1-16,1 1 1 15,0 2-1-15,-5 10 0 16,-6 6 0-16,-2 4 0 16,-6 6-2-16,-2 0 1 15,-3 3 0-15,2-6 0 16,-2-2 0-16,8-3 0 16,6-5-1-16,-9 0 1 15,-5 0 1-15,5-5 0 0,3-3-2 16,-2 6 1-16,-3-1-1 15,5 1 0-15,5-4-1 16,5-1 1-16,6-1 0 16,5-8 0-16,3-2 0 15,3-5 0-15,4-3 0 16,1-2 0-16,2-1 0 0,-2 4 0 16,-3-1-1-16,-2 3 1 15,-1-1-1-15,0 1 1 16,1 2-1-16,2-2 1 15,0-3-1-15,3-2 1 16,2-1-1-16,3-2 1 16,-5 3-1-16,5-3 1 15,0 0-1-15,0 0 0 16,0 0 0-16,0 0 1 16,0 0-1-16,0 0 1 15,0 0-1-15,0 0 0 16,0 0 0-16,0 0 0 15,0 0 0-15,0 0 0 16,0 0 0-16,0 0 0 16,5-3 0-16,0-2 0 15,1 0-87-15</inkml:trace>
  <inkml:trace contextRef="#ctx0" brushRef="#br1" timeOffset="181270">5064 3771 29 0,'0'0'0'0,"0"0"1"16,5 0-1-16,-5 0 1 15,8-8 0-15,-3 3 1 16,-2-3 1-16,0 3 1 15,-1-3-1-15,1 3 0 16,-3 2-2-16,0 3 1 16,0 0 0-16,0 0 0 15,0 0 0-15,0 0 0 16,0 0-1-16,0 0 1 16,0 0 1-16,0 0 1 15,0 0-3-15,0 0 1 16,0 0-1-16,0 0 0 0,5-2 0 15,-5 2 0-15,5-5 0 16,-5 5 1-16,6-3-1 16,-6 3 1-16,0 0-1 15,0 0 0-15,0 0 0 16,0 0 1-16,0 0-1 16,0 0 0-16,0 0 0 15,0 5 0-15,-3 0-1 16,-2 6 1-16,0 2-1 0,-3 2 1 15,0 6-1-15,0-1 1 16,2 1 0-16,1 0 1 16,0-3-1-16,2-3 1 15,1-2-1-15,-1-2 0 16,3-1-1-16,0-2 1 16,-3-1-1-16,3 1 1 15,0-3-1-15,0 1 1 16,0-4-1-16,0-2 1 15,0 5-1-15,0-5 1 16,0 5-1-16,0 1 1 16,0-1-1-16,0 0 0 15,3 0 0-15,0 0 1 16,-3-2-1-16,0-3 0 16,0 0 0-16,0 0 0 15,0 0 0-15,0 0 0 16,5 2 0-16,0 1 0 15,0-3 0-15,3 3 1 0,0-3-1 16,6 0 1-16,4-3-1 16,3 0 0-16,0 1 0 15,0-1 0-15,1 3 0 16,-1 3 1-16,0-1-1 16,-3 1 0-16,-4 2 0 15,-4-2 0-15,-2-1 0 0,-3 1 0 16,1 0-80-16</inkml:trace>
  <inkml:trace contextRef="#ctx0" brushRef="#br1" timeOffset="200110">1608 3747 65 0,'0'0'0'16,"0"0"1"-16,-5 6-1 15,5-6 1-15,-8 2 0 16,3-2 0-16,-3-2 1 16,0-1 0-16,0 0-1 15,0 1 1-15,0-1-1 16,0 1 1-16,0 2 0 0,-2 0 1 15,-6 2-2-15,3 1 1 16,-3-1-1-16,-5 4 0 16,-6-1 2-16,3 0 0 15,1 3-2-15,4-1 1 16,1-1-1-16,4 4 1 16,-4 3-1-16,7 0 0 15,-2 2 0-15,5 8 0 16,-5 3 0-16,5 0 1 15,0-3-1-15,8 3 0 16,-5-2-1-16,10 1 1 16,8 1 0-16,-2-5 0 15,2-3 0-15,8 0 0 16,6 0-1-16,-4-2 1 16,7-3 0-16,-1-6 0 15,2-7-1-15,-7 0 1 16,0-2-1-16,-11-6 1 15,-2-5-1-15,-1-5 1 0,1-8-1 16,-6 3 1-16,-2-3-1 16,-3 0 1-16,0-2-1 15,0 5 1-15,-3 2-1 16,3 3 1-16,-8 2-1 16,6 3 0-16,-1 0 0 15,3 6 0-15,0-1 0 16,0 3 0-16,-3 0 0 15,3 5 0-15,-5-6 0 16,5 6 0-16,-8-5 0 0,8 5 0 16,-8-2 0-16,8 2 0 15,-2-6 0-15,2 6 0 16,-3-5-1-16,3 5 0 16,0 0-88-16</inkml:trace>
  <inkml:trace contextRef="#ctx0" brushRef="#br1" timeOffset="200485">1783 3771 61 0,'0'0'-2'0,"-3"5"0"0,-5 0 2 16,3 0 0-16,5 0 5 15,-5 6 0-15,2 4 1 16,3 3 0-16,0 5-1 16,3 6 0-16,2 7-3 15,-5 8 1-15,3 8 0 16,-1-8 1-16,-2-3-1 15,0-10 0-15,0-10-1 16,0-3 0-16,3-8 0 0,0-5 0 16,2-7-1-16,0-9 1 15,3-9-3-15,-5-6 1 16,5-5-17-16,-3 2 0 16,0 1-42-16</inkml:trace>
  <inkml:trace contextRef="#ctx0" brushRef="#br1" timeOffset="201146">1677 3988 71 0,'0'0'0'0,"0"0"1"16,5 5-1-16,3-3 0 15,3-2 0-15,-1 0 0 16,1-2 0-16,8-3 0 15,7 0 0-15,-2-3 1 16,10-3-1-16,-2-1 1 16,5-4-1-16,-8 3 1 0,-8 3-1 15,-2 2 0-15,-11 3 0 16,-1 0 0-16,-1 2 0 16,-6 3 1-16,0-8 0 15,0 3 0-15,-6 0 2 16,4-3 0-16,-1 0-1 15,1 3 1-15,2 0-2 0,0 5 1 16,0-5-1-16,0 5 1 16,0 5-1-16,0 5 1 15,2 3 0-15,1 3 0 16,-3 5-1-16,0 10 1 16,0 7-1-16,0 1 1 15,-3 0 0-15,6 5 1 16,5 2-2-16,0-12 1 15,-8-11-1-15,0-5 1 16,0-7-1-16,0-6 1 16,2-5-1-16,-2 0 0 15,3-8 1-15,5-5 0 16,2-5-1-16,1-13 0 16,5-8 0-16,-3 6 0 15,8-1-1-15,-2 11 1 16,-1 7-1-16,-2 6 0 15,-5 7 0-15,2 9 0 16,0 9 0-16,0-2 0 16,-7 2 0-16,-1 6 0 0,0 5 0 15,1-3 0-15,-6 1 0 16,2-9 0-16,-2-2 0 16,0-5 0-16,-2-6 0 15,2-2 0-15,0 0-2 16,7-10 0-16,1 0-91 15</inkml:trace>
  <inkml:trace contextRef="#ctx0" brushRef="#br1" timeOffset="201657">2425 3988 74 0,'0'0'1'0,"0"0"1"16,-5 5-1-16,5-5 0 15,-3 5 1-15,3-5 0 16,0 0-1-16,0 0 1 16,8-3-1-16,-8 3 1 15,6-5-1-15,-1 3 1 16,0-1-1-16,0 1 1 15,1-1-1-15,-1 0 0 16,-2 1 0-16,-3-3 0 16,0-1-1-16,-3-1 1 15,-2-1 0-15,-1 0 0 0,-4-2-1 16,-1 5 1-16,-5 0 0 16,3 7 0-16,-8 3-1 15,3 11 1-15,-1 7 0 16,6 0 0-16,5 6 0 15,3 2 1-15,10 0-1 16,3-5 1-16,5-3-1 16,-2-5 1-16,2-8-1 0,5-2 0 15,3-8 0-15,-5 3 0 16,-2-3-1-16,-4-3 1 16,1 0-1-16,-3-2 1 15,0-5-1-15,2-3 1 16,1-2-3-16,5-4 0 15,-6 1-85-15</inkml:trace>
  <inkml:trace contextRef="#ctx0" brushRef="#br1" timeOffset="202243">2608 3959 60 0,'0'0'2'15,"0"0"0"-15,0 0-1 16,5 0 1-16,0-2-1 15,1 2 1-15,1-3 1 16,4 8 1-16,-6 3-3 16,3 5 1-16,3 5 1 15,-3 3 0-15,-3 5-1 16,-5 5 0-16,-3 2 1 0,-2-7 0 16,-3-3-1-16,0-5 0 15,0-7-1-15,3-4 1 16,0-1 0-16,5-6 0 15,-6-8-1-15,6-13 1 16,0-10-1-16,6 0 0 16,-1-5-1-16,6 5 1 15,2 0-1-15,3 5 1 16,5 5-1-16,-3 6 1 16,-2 7-1-16,-3 3 0 15,-5 2 0-15,8 6 0 16,5 2 0-16,-5 0 0 15,3 3 0-15,-11-3 0 16,0 0 0-16,0-2 0 16,-1 0 0-16,1-3 0 15,-2 0 0-15,-1-3 0 16,-2 0 0-16,-1-2 0 16,1 0 0-16,2-3 0 0,0 1-83 15</inkml:trace>
  <inkml:trace contextRef="#ctx0" brushRef="#br1" timeOffset="212961">392 4639 37 0,'0'0'1'16,"0"0"1"-16,0 0-1 0,0 0 0 16,0 0 2-16,0 0 1 15,-5 0 0-15,5 0 1 16,-8 0-2-16,8 0 0 16,-8 0-1-16,8 0 0 15,-5 0-1-15,5 0 0 16,0 0 0-16,0 0 1 15,0 0-1-15,5 0 1 16,3-3-1-16,5-2 0 16,6 0 0-16,10 0 0 15,8 0-1-15,-3 0 1 16,1 2-1-16,-1 0 1 16,0 1-1-16,-7 2 1 15,-6 0-1-15,-8 0 1 16,-5 2-1-16,-3-2 1 15,-2 0-1-15,-3 0 1 16,0 0-1-16,0 0 0 16,0 0 0-16,0 0 0 0,0 0 0 15,0 0 0-15,-5 3 0 16,2 0 1-16,-8-1-1 16,3 1 0-16,-2 2 0 15,2-3 0-15,-3 1 0 16,3 0 1-16,1-3-1 15,1 2 0-15,1-2 0 16,0 0 0-16,5 0 0 16,0 0 0-16,-8-2 0 0,8 2 0 15,-8-3 0-15,8 3 0 16,-5 0 0-16,5 0 1 16,-8 3-1-16,2-1 1 15,4-2-1-15,-6 3 0 16,5-3 0-16,0 5 1 15,1 3-1-15,-1 7 1 16,3 9-1-16,0 9 1 16,3 11-1-16,-1-8 1 15,1-2 0-15,2-6 0 16,1-2 0-16,2-5 0 16,-8-8 0-16,0-3 0 15,-8-7 0-15,2-1 0 16,-2 1 0-16,3-3 1 15,3 0-1-15,2 0 1 16,0 0-1-16,0 0 0 16,0-5-1-16,0 5 0 15,5-8-2-15,3 3 1 0,0 0-76 16</inkml:trace>
  <inkml:trace contextRef="#ctx0" brushRef="#br1" timeOffset="213969">458 4947 55 0,'0'0'1'15,"0"0"1"-15,0-6-1 16,0 6 0-16,-5-5 0 15,5 5 1-15,-5-2 1 16,5 2 0-16,-8 0 0 16,5 0 0-16,-5 2-2 0,3 1 1 15,2-3-1-15,3 0 0 16,-5 2-1-16,5-2 1 16,-8 3 0-16,8-3 0 15,-11 3 0-15,11-3 0 16,-7 2 0-16,7-2 0 15,-8 3 0-15,8-3 0 16,-3 0 0-16,3 0 0 16,0 0-1-16,0 0 1 15,0 0 0-15,0 0 0 16,0 0-1-16,0 0 1 16,0 0 0-16,0 0 0 15,3 0-1-15,5 0 1 16,-1-3-1-16,4 1 0 15,2-1 0-15,6 3 0 16,2 0 0-16,0 0 0 16,3 3 0-16,0-1 1 15,2-2-1-15,-5 3 0 16,-2-3 0-16,-6 2 0 0,3 1 0 16,-3-1 1-16,3-2-1 15,-11 0 1-15,0-2-1 16,3-1 0-16,3-2 0 15,-6 3 0-15,6-4 0 16,-3 4 0-16,0 2 0 16,0 0 0-16,2-3 0 15,-2 3 0-15,-5 0 0 16,2 0 0-16,-2 3 0 0,-3-3 0 16,0 0 0-1,0 0 0-15,0 0 0 0,0 0 0 16,0 0 0-16,0 0 0 15,0 0 0-15,0 0 1 16,0 0-1-16,0 0 0 16,0 0 0-16,0 0 0 15,0 0-6-15,0 0 0 16,0 0-58-16</inkml:trace>
  <inkml:trace contextRef="#ctx0" brushRef="#br1" timeOffset="-214297.73">852 4794 40 0,'0'0'1'0,"0"0"1"0,0-10-1 15,0 5 0-15,0 2 0 16,0 3 0-16,0-5 3 15,0 5 1-15,0 0-4 16,0 0 1-16,0 0 1 16,0 0 0-16,3 5-2 15,-1 3 1-15,1 5-1 16,2 2 1-16,1 3 1 16,2-2 0-16,-3-1-2 15,0-2 1-15,0-5-1 0,1 0 1 16,-6-3 0-16,0-5 0 15,0 5-1-15,0-5 1 16,0 0-2-16,0 0 1 16,0 0 0-16,0 0 0 15,0-5-1-15,0-5 1 16,2-3-1-16,1 0 1 16,-3-3-1-16,8 1 0 15,3-3 0-15,2 2 1 16,3-2-1-16,2 5 1 15,1 3-1-15,-1 5 0 16,-2 5 0-16,-3 7 0 16,0 9 0-16,-2-1 0 15,-3 6 0-15,-3 2 0 16,-5 0 0-16,0-4 0 16,-2-4 0-16,-1-5 0 15,0-2 0-15,-2-3 0 16,2-2 1-16,3-3 0 0,0 0-1 15,0 0 1-15,0-5-1 16,0 0 1-16,0-6-1 16,0-2 1-16,3-5-1 15,2 3 0-15,-5 2 0 16,0 0 0-16,3 3 0 0,2-1 0 16,3 3 0-1,0 3 0-15,0 3 0 16,0 2 0-16,3 0 0 0,-3 2 0 15,-1 3 0-15,1 6 0 16,-2 2 0-16,-4 0 0 16,1-3 0-16,-3 5 0 15,0 4 0-15,0-6 0 16,0-1 0-16,0-1 0 16,0-6 0-16,0 0 0 15,0-2 0-15,0-3 1 16,0 0-1-16,0 0 1 15,0 0-1-15,0 0 1 16,0 0-1-16,0 0 0 16,0 0-1-16,0 0 1 15,0 0-75-15</inkml:trace>
  <inkml:trace contextRef="#ctx0" brushRef="#br1" timeOffset="-213515.73">1278 4804 65 0,'0'0'0'0,"-3"6"1"15,-2-1 0-15,2 0 0 16,-2 0 1-16,2 3 0 15,-2 0 0-15,5-1 0 16,-5-2 0-16,5-5 0 16,-3 6-1-16,3-6 1 15,0 0-1-15,0 0 1 16,0 0-1-16,0 0 0 16,0 0 0-16,0 0 0 15,-3-6 0-15,3-1 0 16,0-6-1-16,6-3 1 0,2-2-1 15,5 0 1-15,3 0-1 16,2 5 0-16,-7 0 0 16,7 8 0-16,-7 5 0 15,7 8 0-15,-7 5 0 16,2 13 0-16,0 12 0 16,1-9 1-16,-12-1-1 15,4-7 1-15,-6-6 0 16,0-4 1-16,-6-4-1 0,4-1 1 15,-4-1-1-15,6-5 1 16,-5 5-1-16,5-5 0 16,-3-10 0-16,3-11 1 15,0-10-1-15,3-3 0 16,2-2-1-16,3 8 1 16,6 2-1-16,-1 8 0 15,-3 7 0-15,4 14 0 16,1 13 0-16,4 7 0 15,-6 10 0-15,3-4 0 16,-8-3 0-16,0 0 0 16,-3-3 0-16,-5-5 0 15,3-5 0-15,-1-5 0 16,-2-3 0-16,0-5 0 16,0 0-81-16</inkml:trace>
  <inkml:trace contextRef="#ctx0" brushRef="#br1" timeOffset="-213095.73">1608 4794 47 0,'0'0'6'0,"0"0"1"16,3 0-5-16,-3 0 0 16,8 8 1-16,-3 0 0 15,0 4 2-15,-2 4 1 16,5-1-4-16,0 1 0 16,-3 2 1-16,3-5 0 15,0 0-2-15,5-5 1 16,1-3-1-16,-1-3 1 15,0-2-1-15,-2-2 1 16,2-6-1-16,-5-5 1 16,0-7-1-16,-3-6 0 15,-2-8-1-15,-1 6 1 16,-2-1-1-16,3 9 1 16,-3 4-1-16,3 6 0 15,-3 2 0-15,2 3 0 16,-2 2 0-16,0 3 0 15,0 0-77-15</inkml:trace>
  <inkml:trace contextRef="#ctx0" brushRef="#br1" timeOffset="-212569.73">1862 4766 63 0,'0'0'0'15,"0"0"2"-15,0 5 0 16,-3 5-1-16,1 0 1 16,-1 3-1-16,3 0 0 15,-5 3 0-15,5-3 1 16,0 0-1-16,0-3 1 15,0 0 0-15,0-2 0 16,0-3 0-16,0-5 0 16,5 5 0-16,-5-10 0 15,5-2-1-15,3-6 1 16,0-6-1-16,6 1 0 16,1-5-1-16,1 2 1 15,5 1-1-15,1 4 0 16,-9 3 0-16,3 8 0 15,-8 3 0-15,5 7 0 16,-5 3 0-16,2 10 0 16,4 10 0-16,-7-5 1 0,1-2-1 15,-2-6 1-15,-1-2-1 16,-5-2 0-16,0-1 0 16,0-2 1-16,-5-3-1 15,2 0 1-15,0-2-1 16,3-3 1-16,-2 5-1 15,2-5 1-15,0 5-1 16,0-5 0-16,0 0-73 0</inkml:trace>
  <inkml:trace contextRef="#ctx0" brushRef="#br1" timeOffset="-212104.73">2201 4794 55 0,'0'0'3'0,"0"-5"1"15,0-3-3-15,-6 3 1 16,4 2 3-16,2 3 0 15,-8 11-4-15,5 2 1 16,0 5 2-16,-2 2 0 0,2 4 0 16,3-4 0-16,3-2-2 15,2-2 0-15,1-6-1 16,4-2 0-16,3-3 0 16,3-5 0-16,3-8 0 15,-1-2 0-15,-2-5 0 16,-3-1 0-16,-2 1 0 15,-6-4 0-15,-5-1-1 16,-2-3 1-16,-6-1-1 16,2 6 1-16,-2 3-1 15,-2 4 0-15,-3 4 0 0,-3 4 0 16,-5 3 0-16,7 3 0 16,-4-1 0-16,7 3 0 15,-2 3 0-15,5 0 0 16,0 0-79-16</inkml:trace>
  <inkml:trace contextRef="#ctx0" brushRef="#br1" timeOffset="-211505.73">2515 4714 68 0,'0'0'1'16,"-5"3"0"-16,-6 2-1 15,-2 5 1-15,-3 6 0 16,3-1 1-16,-3 3 0 15,6 0 0-15,-1 3 1 16,6-6 1-16,2-2-3 16,3-2 1-16,3-6-1 0,-1 0 1 15,6-2-1-15,-5-3 1 16,5-3-1-16,2-2 0 16,-2-6 0-16,0 1 0 15,0-3 0-15,-3 3 0 16,1 2-1-16,-4 3 1 15,1 0-1-15,-3 5 0 16,3 5 0-16,-1 10 0 16,4 11 0-16,2 5 0 15,0 8 0-15,2 5 1 16,1 5-1-16,-1-5 1 16,1-5-1-16,-11-3 1 15,0-2 1-15,-11-9 0 16,-5-6-1-16,1-4 1 15,-7-5 1-15,6-4 0 16,-5-9-2-16,-2-7 1 16,-4-6-1-16,6-2 1 15,5-3-2-15,8-4 1 0,8-4-1 16,8 3 1-16,11-2-1 16,-1 5 1-16,3-1-92 15</inkml:trace>
  <inkml:trace contextRef="#ctx0" brushRef="#br1" timeOffset="-211021.73">2684 4505 58 0,'0'0'4'0,"0"5"1"16,-2 5-4-16,-1-5 1 15,0 0 1-15,1 8 0 0,-4 8-1 16,1 10 0-16,-3 8 1 16,3 2 1-16,2 3 1 15,3-8 0-15,0-5-3 16,3 3 1-16,0-1-1 15,-1-7 0-15,1-8-1 16,2-5 0-16,-5-7 0 16,0-1 0-16,3-5 0 0,5 0 0 15,0-5-1-15,13-8 0 16,0 0-81-16</inkml:trace>
  <inkml:trace contextRef="#ctx0" brushRef="#br1" timeOffset="-210484.73">2896 4693 65 0,'0'0'4'0,"-5"0"0"0,-6 3-3 16,3-1 1-16,-3-2 1 16,1 3 1-16,-1 0-3 15,1 4 1-15,-6 1 0 16,5 10 1-16,1 5-1 15,4 1 0-15,1 2-1 16,8-6 1-16,2-2 0 16,6 0 0-16,-6 1-1 15,11-4 1-15,2-5-1 16,1-2 0-16,-3-3-1 0,2-7 1 16,3-6-1-16,-5 0 1 15,0-5-1-15,-5 0 1 16,-6-5 0-16,-5-2 0 15,-3-6-1-15,-2 2 1 16,-6 4-1-16,1 2 1 16,-1 2-1-16,1 6 0 15,-4 2 0-15,4 3 0 16,-1 5 0-16,6 0 0 16,0 0-4-16,5 0 1 15,0 0-14-15,5 0 0 16,0 0-34-16</inkml:trace>
  <inkml:trace contextRef="#ctx0" brushRef="#br1" timeOffset="-210049.73">2991 4494 44 0,'0'0'0'0,"5"5"7"15,-5-5 0-15,0 0-5 16,0 0 0-16,0 0-1 15,0 0 1-15,0 6 0 16,0 9 1-16,3 6 2 16,0 10 0-16,-1 10-2 15,1 11 0-15,2 12 2 0,0-9 1 16,-5-6-3 0,3-13 0-16,2-10 0 0,3-5 0 15,6-6-1-15,-1-5 0 16,3-4-1-16,-3-6 0 15,3-6 0-15,-8-1 1 16,2-4-1-16,-2 1 0 16,-3 0-1-16,1-16 1 15,-4-8 0-15,1 6 0 16,-3-1-1-16,0 9 1 16,-3 7-1-16,-2 0 0 15,-5 5 0-15,-1 5 0 16,-2 6 0-16,-6 5 0 15,3 2 0-15,0 3 0 16,3 0 0-16,0 5 0 16,2 0-1-16,1-2 1 15,2-1-89-15</inkml:trace>
  <inkml:trace contextRef="#ctx0" brushRef="#br1" timeOffset="-196162.73">3274 4773 50 0,'0'0'1'0,"0"0"0"15,0 0-1-15,0 0 1 16,0 0 0-16,0 0 0 16,0 0 0-16,0 0 1 15,0 0 0-15,0 0 0 16,0 0 1-16,0 0 0 16,0 0-2-16,0 0 1 15,0 0-1-15,0 0 1 16,0 0-1-16,0 0 0 0,0 0 0 15,0 0 1-15,0 0-1 16,0 0 1-16,0 0-1 16,0 0 0-16,0 0 0 15,0 0 1-15,3 34-1 16,-1-13 1-16,-2 2-1 16,3 0 1-16,-3-2-1 15,2-3 0-15,1 0-1 16,2-5 1-16,-2-3-1 15,5-2 1-15,3 0 0 0,-1 0 0 16,1-3 0-16,2 0 0 16,3-3 0-16,-3 1 0 15,-2 0 0-15,2-1 0 16,-3-2-1-16,4-2 1 16,1-1-1-16,-1-2 1 15,-1 0-1-15,-3 0 1 16,-2-3-1-16,-2 0 0 15,-4 0 0-15,1-7 0 16,-3-8 0-16,0 4 0 16,0-1 0-16,0 4 0 15,3 6 0-15,-3 2 0 16,0 0 0-16,0 3 0 16,-3 0 0-16,3 0 1 15,-3 2-1-15,3 3 1 16,0-7-1-16,0-1 0 15,3 0 0-15,0 0 0 16,-3 1 0-16,2 1 0 0,-2 1 0 16,0 5 0-16,3-5 0 15,2 5 0-15,1 0-79 16</inkml:trace>
  <inkml:trace contextRef="#ctx0" brushRef="#br1" timeOffset="-195485.73">3692 4515 58 0,'0'0'1'0,"2"5"1"0,4 0-1 16,-6-5 0-16,2 5 2 15,-2-5 0-15,-5 0 0 16,5 0 1-16,-8-2-1 16,8 2 0-16,-8-3-1 15,8 3 1-15,-8 3-2 16,5 2 1-16,-2 0 0 15,3 6 0-15,-4 4-1 0,4 6 0 16,-1 2 1-16,3 13 1 16,0 8-2-16,3 0 1 15,-1 3-1-15,1-4 1 16,2 1-1-16,-2-13 0 16,-1-10 0-16,1-5 1 15,-3-11-1-15,0 0 1 16,0-2-1-16,0-3 0 15,0 0 0-15,0 0 0 16,0 0 0-16,0 0 0 16,0 5-1-16,0-5 1 15,0 5-1-15,0-5 1 16,0 5 0-16,0-5 0 16,0 0-1-16,5-3 1 15,3-2-1-15,0-2 0 16,0-1-91-16</inkml:trace>
  <inkml:trace contextRef="#ctx0" brushRef="#br1" timeOffset="-195045.73">3882 4735 44 0,'0'0'2'0,"0"0"0"16,-5 2-1-16,5-2 0 15,-6 0 10-15,6 0 0 16,0 0-8-16,0 8 0 15,3 2 0-15,-3 6 0 16,-3 4 0-16,1-1 0 16,-1 1 0-16,0-2 1 15,3 0-1-15,0 1 1 16,3-4-1-16,0-2 1 16,-3-3-3-16,2-2 1 15,-2-3-1-15,3 0 0 16,-3-2 0-16,0-3 1 15,0 0-1-15,0 0 1 16,3-5-1-16,-1 0 0 16,4-1-1-16,-1-1 1 15,0-1-91-15</inkml:trace>
  <inkml:trace contextRef="#ctx0" brushRef="#br1" timeOffset="-194735.73">3893 4629 53 0,'0'0'0'0,"2"5"0"0,-2-5 0 16,0 0 0-16,0 0 0 15,-5-3 1-15,5 3 0 16,-5-2 3-16,5 2 1 15,0 0-2-15,0 0 1 16,0 0 0-16,0 0 0 16,0 0 0-16,0 0 1 15,0-6-4-15,0 6 1 16,0-5-1-16,0 5 1 16,0-7-1-16,0 1 0 15,2 1-1-15,1 0 1 16,0 0-70-16</inkml:trace>
  <inkml:trace contextRef="#ctx0" brushRef="#br1" timeOffset="-193968.73">4027 4742 58 0,'0'0'1'0,"0"0"1"16,-5 6-1-16,2-1 0 16,3 2 0-16,3 4 0 15,5 4 2-15,-3-2 1 16,1 3-2-16,-1 4 0 15,3 4 0-15,-3-6 0 16,-2 0 1-16,-1-5 1 16,-2-3-2-16,0-2 0 15,-2-6 0-15,2-2 0 0,0 6 0 16,0-6 0 0,0 0-1-16,2-11 1 0,4-9-1 15,-1 2 0-15,0-6-1 16,3 4 0-16,3-1 0 15,2 0 0-15,3 1 0 16,0 1 0-16,-3 4 0 16,8 2 0-16,3 0 0 0,-6 5 0 15,1 6 0-15,-6 2 0 16,-2 5 0-16,-1 5 0 16,-2 8 0-16,-5 3 0 15,-3 5 0-15,-3 2 0 16,1 3 1-16,-1-7 0 15,-2-4 0-15,2-4 0 16,0-8 0-16,3-1 0 16,3-2 0-16,0 1 0 15,-3-4-1-15,0-2 1 16,2 5-1-16,-2-5 1 16,6 6-1-16,-6-6 1 15,5 5 0-15,3-3 1 16,0-2-1-16,2-2 0 15,1-1-88-15</inkml:trace>
  <inkml:trace contextRef="#ctx0" brushRef="#br1" timeOffset="-193264.73">4643 4719 57 0,'0'0'2'0,"0"0"1"15,-10 0-2-15,2 0 1 16,0-2-1-16,-3-1 0 16,1 0 0-16,-1 1 1 15,1 2 0-15,-4 0 0 16,-1-3 1-16,-1 3 0 15,-3 3-1-15,3-1 0 16,3 4-1-16,0 1 1 16,-3 4 0-16,5-1 0 15,4-2-1-15,-1-1 1 0,2-1-1 16,6-1 0-16,0-3 0 16,6 4 0-16,2-4-1 15,-1 6 1-15,4 0-1 16,0 2 1-16,2 3 0 15,0 0 0-15,0-3 0 16,1 3 0-16,-4-3 0 16,-2 3 0-16,0 0-1 15,-3 0 0-15,1-2 1 16,-4-1 0-16,1-2-1 0,-3-1 1 16,0 1-1-16,-3 0 1 15,-5 0 0-15,3-1 0 16,-11 1-1-16,0 0 1 15,-5 0-1-15,0-3 1 16,0 0-1-16,2-2 1 16,3-3-1-16,3 0 1 15,5-3-1-15,3 0 1 16,0 1-1-16,5 2 1 16,0 0-86-16</inkml:trace>
  <inkml:trace contextRef="#ctx0" brushRef="#br1" timeOffset="-187064.73">569 5598 61 0,'0'0'0'0,"0"0"1"16,0 0-1-16,6 0 0 15,4 2 0-15,1-2 1 0,-1 0-1 16,4-2 1-16,1-3 0 16,4-1 0-16,-3-1 0 15,0-1 0-15,2-2 0 16,-7-3 1-16,-3 0-1 15,-3-3 0-15,0 1 0 16,-5 2 0-16,0 0 0 16,-5 0 0-16,0 3 0 15,-3-1 1-15,-3-2-1 0,3 6 1 16,-2-1-1-16,2 3 0 16,0 2 0-16,-8 8 0 15,-11 6 0-15,6 2 1 16,-2-1-1-16,7 4 1 15,-3 0 0-15,9 4 0 16,2 6-1-16,8 2 1 16,8 1-1-16,0-3 0 15,5-3 0-15,-3-5 0 16,4-2 0-16,1-1 0 16,7-2 0-16,-7-3 0 15,-1-4 0-15,1 1 0 16,-1 1-1-16,-1-3 1 15,0 0-1-15,0-2 1 16,-2-6-1-16,2 1 1 16,-5-1-82-16</inkml:trace>
  <inkml:trace contextRef="#ctx0" brushRef="#br1" timeOffset="-186344.73">950 5528 63 0,'0'0'0'16,"0"0"1"-16,-8 5-1 15,8-5 1-15,-5 3 2 16,5-3 0-16,0 0 0 16,0 0 1-16,0-5-2 15,0 5 0-15,0 0 2 16,0 0 1-16,0 0-2 0,0 0 0 16,0 0-2-16,0 0 1 15,0 0-1-15,0 0 0 16,0 0 0-16,5 0 0 15,3 2-1-15,0 3 1 16,5 1 0-16,8 6 0 16,6 9 0-16,-3-3 0 15,-1 0-1-15,1 3 1 16,3 0-1-16,-12-6 1 16,-1-2 0-16,-4-5 0 15,1-3 0-15,-9-2 0 16,4-3-1-16,-6 0 1 15,0 0-85-15</inkml:trace>
  <inkml:trace contextRef="#ctx0" brushRef="#br1" timeOffset="-185802.73">1191 5487 60 0,'0'0'2'0,"0"0"0"15,5-5-1-15,-5 5 0 16,-11 0 0-16,3 2 1 16,-2 3-1-16,-6 6 1 15,-3 2 0-15,-2 5 0 16,-3 2 1-16,-2 1 0 16,2 0-1-16,8-1 0 15,3-2 0-15,0 0 1 0,-3-2-2 16,6-3 1-16,-1-3-1 15,6-2 0-15,2 0 0 16,-2 0 0-16,2-3-1 16,3-5 1-16,0 0-72 15</inkml:trace>
  <inkml:trace contextRef="#ctx0" brushRef="#br1" timeOffset="-185263.73">1397 5580 73 0,'0'0'1'0,"-5"-3"0"0,-3-5-1 16,-3 3 1-16,0 3 0 15,1-1 0-15,-3 3 0 16,7 0 0-16,-4 0 0 16,-1 3 0-16,-2 2 2 15,0 0 1-15,2 3-3 16,-2-1 1-16,5 1-1 16,3 5 1-16,2 0-1 15,3 3 1-15,0 2-1 16,3-3 1-16,2-2-1 0,0-3 1 15,1 1-1-15,4-1 1 16,3-2-1-16,3-3 0 16,-5 0-1-16,2-2 1 15,0-1-1-15,8-2 1 16,1-2-2-16,-4-1 1 16,1 1-79-16</inkml:trace>
  <inkml:trace contextRef="#ctx0" brushRef="#br1" timeOffset="-184617.73">1645 5621 72 0,'0'0'0'0,"6"0"0"15,4-3 0-15,-2 1 0 16,-3-3 0-16,-2 0 1 16,0-1-1-16,-3-4 1 15,0-5-1-15,0 4 1 16,0 1-1-16,-3 2 1 15,0 0-1-15,-2 3 1 16,0 0-1-16,0 5 0 16,-9 0 0-16,6 5 1 15,-5 0 0-15,3 3 0 16,-1 2 1-16,0 1 0 16,1-1 0-16,2 3 1 15,3 0-2-15,-1 0 1 16,4 0-1-16,2 0 1 15,2-3 0-15,1-2 0 0,2 0-1 16,6-1 0 0,5-1 0-16,0-1 1 0,-1-3-1 15,1-2 0-15,-2 0-1 16,1 0 1-16,-1-2-1 16,-1-1 1-16,3 1-1 15,-8-1 1-15,5 0-79 16</inkml:trace>
  <inkml:trace contextRef="#ctx0" brushRef="#br1" timeOffset="-183986.73">1904 5567 73 0,'0'0'1'0,"6"2"1"16,2 1-1-16,-6 7 0 16,-4 3 2-16,-1 5 0 15,0 6 0-15,1 4 1 16,-1 3 0-16,3 3 0 16,0 2-2-16,0-3 0 15,3-2 1-15,-3-5 0 16,0-2-2-16,0-4 1 15,0-2-1-15,0-2 0 16,0-6 0-16,0 0 1 16,0-4-1-16,0-1 0 15,0-3 0-15,0-2 0 16,0 0-1-16,-3-7 0 16,0-4 0-16,-5-2 0 15,1 0-2-15,1-7 1 16,-2-1-84-16</inkml:trace>
  <inkml:trace contextRef="#ctx0" brushRef="#br1" timeOffset="-183565.73">1978 5618 78 0,'-7'3'0'0,"-9"0"0"0,5-3 1 16,1-3-1-16,-1 0 0 16,6-2 1-16,2 0 0 15,0 0 0-15,3 0 1 16,0 2-1-16,3-2 0 16,0 0-1-16,2 0 1 15,0-3 0-15,3 3 1 16,0-3-1-16,3 5 0 15,-1 6-1-15,9 2 1 16,-6 3-1-16,3 2 0 16,-3 6 0-16,-2-1 0 15,-1 3 1-15,-2-2 1 16,-5-3-1-16,-1-3 0 16,-4 1 0-16,-6-4 0 15,-8-2 0-15,0 1 0 16,-2-4-1-16,-6 1 1 15,-8-3-1-15,8 0 0 16,3 0 0-16,8 0 0 0,2 0-74 16</inkml:trace>
  <inkml:trace contextRef="#ctx0" brushRef="#br1" timeOffset="-183266.73">2251 5494 83 0,'0'6'1'0,"2"19"0"16,4 17-1-16,-6-9 1 16,5-2 0-16,-2-5 1 15,-3-5-1-15,-3-3 1 16,0-2-1-16,1-6 0 16,2 0-68-16</inkml:trace>
  <inkml:trace contextRef="#ctx0" brushRef="#br1" timeOffset="-183052.73">2074 5639 107 0,'0'0'-3'16,"8"5"0"-16,2 6 1 15,3-6 1-15,6-5 0 16,7-3 0-16,3-2 1 16,6-3 0-16,2 1-69 0</inkml:trace>
  <inkml:trace contextRef="#ctx0" brushRef="#br1" timeOffset="-182123.73">2809 5438 72 0,'0'0'1'0,"0"0"0"16,0-6-1-16,10 1 1 15,6 0 0-15,8 0 0 16,-3-3-1-16,3 3 1 0,0-3-1 16,-3 3 1-16,0 2-1 15,-5 1 1-15,-3-1 0 16,-2 1 1-16,-4 2-1 15,-4 0 1-15,0-3-1 16,-3 3 0-16,-6-2 0 16,-4 2 0-16,-1 0 0 15,-5 0 1-15,3 2-1 16,-3 6 0-16,-2 2 0 0,-1 11 0 16,1 5 0-16,7 5 0 15,3 2 1-15,6-2 0 16,2 0 0-16,2-5 0 15,1-5 1-15,0-3 0 16,-1-5-2-16,1 0 1 16,-3-5-1-16,-3-1 0 15,-2-1 0-15,5-6 1 16,-8 5-1-16,8-5 0 16,0 0-1-16,0 0 1 15,0 0-91-15</inkml:trace>
  <inkml:trace contextRef="#ctx0" brushRef="#br1" timeOffset="-181757.73">2745 5714 48 0,'0'0'2'0,"0"0"1"16,5 5-2-16,3-5 1 15,6-2 4-15,1-1 0 16,1 1-1-16,5-1 0 15,1-2-3-15,-1 2 1 16,-3-2-2-16,9 2 1 16,4 1-1-16,-4-1 0 15,-1 3-1-15,-5-2 1 16,-7-3-2-16,2 2 1 16,-6 0-63-16</inkml:trace>
  <inkml:trace contextRef="#ctx0" brushRef="#br1" timeOffset="-181057.73">3195 5556 73 0,'0'0'1'0,"0"0"0"16,-6 0-1-16,1-2 1 16,-3-1 1-16,0 1 0 15,-2-1 0-15,-1 3 0 16,-2 0-1-16,0 5 1 15,-3 3 2-15,2 0 0 16,-1 2-2-16,4 0 0 16,3 3-1-16,3 0 1 15,2-2-1-15,3-1 0 16,3 0-1-16,5-2 1 16,8-5 0-16,-8-1 0 15,5-4 0-15,-3-1 0 16,1 0-1-16,-3-2 1 15,0-5-1-15,-3 0 1 16,0-3-1-16,1 2 1 16,-1 4-1-16,0 1 0 15,-2 1 0-15,-3 5 0 16,5 0 0-16,-2 5 0 16,2 6 0-16,3 7 0 0,3 8 0 15,-3 7 0 1,2 9 0-16,-7-1 0 0,-3 3 0 15,0-5 1-15,0-3 0 16,-3-2 0-16,-5-6 0 16,0-2 1-16,-2-6-1 15,-1-1 0-15,-2-7 0 16,5-4 0-16,-8-5 0 16,6-11 1-16,-4-10-1 0,4-3 1 15,-4-7-1-15,7-3 0 16,1-5-1-16,6 7 0 15,6 3 0-15,-1 8 0 16,3 5-1-16,2 3 0 16,1 0-92-16</inkml:trace>
  <inkml:trace contextRef="#ctx0" brushRef="#br1" timeOffset="-180061.73">3594 5342 84 0,'0'0'1'0,"-5"0"0"15,-3 0-1-15,0 0 1 16,-3 0 0-16,1 3 1 15,-4-1 1-15,-2 8 0 16,-5 3-1-16,-5 16 0 16,-6 12 0-16,6-2 0 15,2 5 0-15,5-11 1 16,4-2-1-16,7-5 0 16,2-5 0-16,6-3 0 15,6-5-1-15,2 0 1 16,5-5-1-16,0-1 1 0,3-1-1 15,-6-1 0-15,9 0-1 16,-3-2 1-16,8-3-1 16,-6-3 1-16,-2 0-1 15,-5-2 1-15,-6 0-1 16,3-5 1-16,-3-3-1 16,0 0 1-16,-2 0-1 15,-3 3 0-15,0-1 0 0,0 1 0 16,0 2 0-16,0 3 0 15,0 0 0-15,0 5 0 16,0-5 0-16,0 5 0 16,0 0 0-16,0 0 0 15,0 0 0-15,0 0 0 16,0 0 0-16,5 0 0 16,6-3 0-16,2-2 0 15,6 0 0-15,-1 0 0 16,1 2 0-16,2 3 0 15,-5 0 0-15,-1 3 0 16,-4 2 0-16,0 0 0 16,-6 3 0-16,0-1 0 15,-5 4 0-15,0 2 0 16,0 2 0-16,-5 8 0 16,-3 3 0-16,0-2 0 15,-3-1 0-15,6-5 0 0,0-5 0 16,2-3 1-1,3-5-1-15,0 0 1 0,0-5-1 16,0 0 0-16,0 0-96 16</inkml:trace>
  <inkml:trace contextRef="#ctx0" brushRef="#br1" timeOffset="-180036.73">3700 5745 58 0,'0'0'0'0,"0"0"-40"16</inkml:trace>
  <inkml:trace contextRef="#ctx0" brushRef="#br1" timeOffset="-179106.73">4072 5422 80 0,'0'0'1'0,"0"0"0"0,-8 0-1 15,0 5 1-15,1 0 2 16,-4 8 0-16,-2 3-1 16,0 2 0-16,-3 0 1 15,-5 8 1-15,-6 2 0 16,3-2 0-16,-2-3-3 16,5-7 1-16,0-6-1 15,7-2 0-15,6-3 0 16,-2-2 1-16,5-1-1 0,5-2 0 15,-6 3 0-15,6-3 0 16,11 5-1-16,7-2 1 16,9-3-1-16,-1 0 1 15,1-3-1-15,4 3 1 16,4-3-1-16,-9 3 1 16,-2-2-1-16,-8 2 1 15,-8 2-1-15,0 1 0 16,-6-3 0-16,-2 0 0 15,8 5 0-15,-8-5 0 16,0 5 0-16,0-5 0 16,0 0-1-16,0 0 0 15,-8-2 0-15,3-1 0 16,-3 1 0-16,0-1 0 16,0 0 0-16,3 1 0 15,0 2 0-15,-1-3 1 16,1-2-1-16,0 0 1 0,0 0 0 15,-1 0 0-15,4-1 0 16,-1 1 0-16,3 0 0 16,0 0 0-16,0 2 0 15,0 3 1-15,3-5-1 16,-3 5 1-16,5 5-1 16,-2 3 1-16,2 2 0 15,-3 9 0-15,1 4 0 0,-3 3 1 16,0 0-1-1,0-3 0-15,3 0 0 0,2-5 0 16,0-2 0-16,1-3 1 16,-4-6-1-16,1 1 0 15,-3-3 0-15,0-5 0 16,0 5 0-16,0-5 0 16,0 0-1-16,0 0 1 15,0 0-1-15,0 0 0 16,0 0-99-16</inkml:trace>
  <inkml:trace contextRef="#ctx0" brushRef="#br1" timeOffset="-174602.73">1677 6448 53 0,'0'0'0'0,"0"0"0"15,0 0 0 1,0 0 0-16,0 0 1 0,0 0 1 15,0 0 0-15,0 0 1 16,0 0-1-16,0 0 0 16,19 44-1-16,-12-13 0 15,1 3 2-15,-2 2 0 16,-1 3-1-16,-2-3 0 16,-3 0 1-16,-6 10 0 15,-2 9 0-15,3-14 0 16,-3-7-1-16,6-1 0 15,-1 1-1-15,3-6 1 16,0-2 0-16,5 0 0 16,3-3-1-16,-3 1 1 15,1-4-1-15,-1-2 0 16,-2 0 0-16,-3-2 1 16,0-3-1-16,0-3 1 15,0-2-1-15,0-3 1 16,0 0-1-16,0-5 0 0,0 5 0 15,0-5 1-15,0 8-1 16,-3-3 0-16,0 3 0 16,1 0 0-16,-6 0-1 15,2-1 1-15,-1-2-1 16,1-2 1-16,4 0 0 16,2-3 0-16,0 0 0 0,5-3 0 15,0-5-1-15,0 3 0 16,1 0-93-16</inkml:trace>
  <inkml:trace contextRef="#ctx0" brushRef="#br1" timeOffset="-174032.73">1532 7120 72 0,'0'0'0'16,"0"0"0"-16,-3 5 0 15,3-5 0-15,-8 5 0 0,8-5 0 16,0 0 1-16,0 0 0 15,0 0 0-15,0 0 0 16,3 6-1-16,-3-6 1 16,8 5 0-16,0 0 0 15,2 3-1-15,-2 2 1 16,5 3-1-16,1 0 1 16,-1 0-1-16,3 2 1 15,-1 1-1-15,1-1 1 16,3 1 0-16,-3-3 0 15,0-6 0-15,-1-1 0 16,1-4-1-16,-2-2 1 16,-1-5 0-16,0 2 0 15,-10 3-1-15,2-2 0 16,0-1-64-16</inkml:trace>
  <inkml:trace contextRef="#ctx0" brushRef="#br1" timeOffset="-173534.73">1910 7120 53 0,'0'0'1'0,"-11"8"0"16,-5 5 0-16,-2 2 0 16,-1 1 0-16,3 2 0 15,3 0 3-15,0 0 1 16,0 3-2-16,0-1 0 16,2 4-1-16,-2-4 0 15,5-2-1-15,0-2 1 16,0-1-1-16,0-2 1 15,3-5-1-15,-6 0 0 0,6-6 0 16,5-2 0-16,0-5 0 16,5 0 0-16,6-3-1 15,-3-2 1-15,5 0-66 16</inkml:trace>
  <inkml:trace contextRef="#ctx0" brushRef="#br8" timeOffset="-159996.73">1984 7991 67 0,'0'0'2'0,"-6"0"0"0,-4 3-1 15,5-3 0-15,-1 0 2 16,-4 0 0-16,-3 2 1 16,-9 3 0-16,-1 3-2 15,-1 2 0-15,0 3 0 16,0 5 0-16,3 6 1 15,0 2 0-15,8 2-2 16,5-2 1-16,5 0-1 16,6-3 1-16,5-2-1 15,2-1 1-15,6 1-1 0,0-6 1 16,5-4-1-16,0-6 1 16,3-2-1-16,0-3 0 15,0 0-86-15</inkml:trace>
  <inkml:trace contextRef="#ctx0" brushRef="#br8" timeOffset="-159545.73">2058 8019 79 0,'0'0'0'0,"0"0"0"0,0 8 0 16,-6 0 0-16,-4 2 0 16,-1 6 1-16,-2 4 2 15,0 6 0-15,0 3-1 16,5 2 0-16,8 2-1 15,2-2 1-15,9-2 0 16,5-6 1-16,0-5-2 16,10-5 1-16,11-5 0 15,-13-6 0-15,0-2-1 0,-3-7 1 16,-3-6-1-16,-2 0 0 16,-3-5 0-16,-7-11 0 15,-4-10-1-15,-4 3 1 16,-4 0-1-16,-1 3 1 15,-1 2 0-15,0 10 0 16,2 5-1-16,-4 6 1 16,5 5-1-16,-1 2 0 15,1 1-84-15</inkml:trace>
  <inkml:trace contextRef="#ctx0" brushRef="#br8" timeOffset="-158915.73">2343 8069 69 0,'3'15'0'0,"2"13"4"15,1 1 0-15,-1 4-3 16,0 1 1-16,3 2-1 15,-3-10 0-15,1-8 1 16,-1-5 0-16,0-5 0 16,0-3 0-16,-2-2 1 15,-3-3 0-15,0-6-2 0,0 1 1 16,0-5-1-16,0-21 1 16,3-16-1-16,-1 6 1 15,4-5-1-15,-1 7 0 16,3 3-1-16,2 10 1 15,4 5-1-15,-1 11 1 16,-3 5-1-16,4 5 0 16,2 7 0-16,2 6 0 15,3 8 0-15,-2 15 0 16,2 13 0-16,-11-2 0 16,-2 2 0-16,-2-13 0 15,-6-10 0-15,0-5 0 16,-6-9 0-16,4-4 0 15,2-5 1-15,0-3 0 16,0 0 0-16,5-13 0 16,3-10 0-16,0-14 0 15,5-12 0-15,0 5 1 16,3-2-1-16,-3 12 0 16,-2 11-1-16,0 10 1 0,-3 8-1 15,2 10 0-15,3 11 0 16,-2 4 0-16,-1 6 0 15,-2 5 0-15,6 5 0 16,-4-7 0-16,1-3 0 16,-3-6 0-16,-6-7-2 15,6 0 0-15,0 0-82 0</inkml:trace>
  <inkml:trace contextRef="#ctx0" brushRef="#br8" timeOffset="-162262.73">646 7895 48 0,'0'0'0'0,"0"0"1"16,0 0-1-16,0 0 1 15,0 0 2-15,0 0 0 16,0 0 0-16,0 0 0 16,0 0-2-16,0 0 1 15,0 0 2-15,0 0 0 0,0 0-3 16,0 0 1-16,8 55-1 15,-3-19 0-15,-2 8 1 16,2 5 0-16,-2 5-1 16,-3-10 1-16,-3-5-1 15,0-13 1-15,1-8 0 16,2-5 1-16,0-6-2 16,0 1 1-16,0-5-1 0,0-3 0 15,0 0-1-15,0 0 1 16,0 0 0-16,0 0 1 15,0 5-1-15,0-5 0 16,0 0-1-16,0 0 1 16,-5 0 0-16,2-3 1 15,-5-2-1-15,3-3 0 16,-3-2-1-16,2-13 1 16,4 0-81-16</inkml:trace>
  <inkml:trace contextRef="#ctx0" brushRef="#br8" timeOffset="-161902.73">569 7895 59 0,'0'0'3'16,"0"0"0"-16,6-10-2 15,2 2 1-15,-1-2-1 16,9-3 0-16,11-3 1 16,-6 4 1-16,3 1-2 15,2 3 1-15,-7 3-1 0,-1 0 0 16,-5 3-1-16,3-1 1 15,-3 3 0-15,-2 0 0 16,-3 0 0-16,3 0 0 16,-9 3 0-16,3-3 0 15,-2 0-1-15,-3 0 1 16,0 0-64-16</inkml:trace>
  <inkml:trace contextRef="#ctx0" brushRef="#br8" timeOffset="-161542.73">657 8112 76 0,'0'0'0'16,"7"0"1"-16,12 0-1 16,-6 3 1-16,8 0-1 15,3-1 1-15,-3-2-1 16,3 0 1-16,-3-2-1 0,-2-1 1 15,-1 0-1-15,-2 1 1 16,-3-3-1-16,-2 2 0 16,-6 1 0-16,0-1 0 15,1 0-58-15</inkml:trace>
  <inkml:trace contextRef="#ctx0" brushRef="#br8" timeOffset="-161255.73">942 8030 61 0,'0'0'3'0,"3"10"1"15,2 6-3-15,-5 9 1 16,8 9 2-16,-5 0 1 15,2 4 1-15,0-7 0 0,3-2-4 16,0-6 0-16,-5-7 0 16,-1-3 0-1,1-8 0-15,0 0 0 0,-3-5 1 16,0 0 1-16,0 0-3 16,0 0 1-16,0 0-84 15</inkml:trace>
  <inkml:trace contextRef="#ctx0" brushRef="#br8" timeOffset="-161046.73">939 7947 74 0,'0'0'0'0,"-2"5"1"16,-6 0-1-16,3 1 0 15,2-4 2-15,3-2 1 16,0 0-1-16,0 0 0 16,8-2-1-16,-3 2 1 15,0 0-64-15</inkml:trace>
  <inkml:trace contextRef="#ctx0" brushRef="#br8" timeOffset="-160761.73">1122 7999 68 0,'0'0'3'16,"8"5"0"-16,2 5-2 0,17 8 1 15,2 8-1-15,3 5 1 16,5 5-1-16,-3-2 1 16,0 2-1-16,-15-10 1 15,-3-8-1-15,0 0 1 16,-1-2-1-16,-1-6 0 16,-6 0-66-16</inkml:trace>
  <inkml:trace contextRef="#ctx0" brushRef="#br8" timeOffset="-160639.73">1436 7978 44 0,'0'0'-30'0</inkml:trace>
  <inkml:trace contextRef="#ctx0" brushRef="#br8" timeOffset="-160520.73">1323 8053 67 0,'-8'16'0'16,"-3"9"5"-16,-10 12 0 15,-8 12-4-15,3-13 1 16,4-8 1-16,12-4 0 0,-1-9-1 16,6-2 1-16,2-5-2 15,3-3 1-15,0-3-1 16,0-2 0-16,0 0-70 16</inkml:trace>
  <inkml:trace contextRef="#ctx0" brushRef="#br8" timeOffset="-158299.73">2959 8133 71 0,'0'5'1'0,"8"31"0"15,-5 24 0-15,5-16 0 16,2 0 5-16,-2-8 1 0,-5-5-5 16,0-3 0-16,-1-2 0 15,1-5 0-15,-3-3 1 16,3-5 0-16,-3-5-1 15,2-3 0-15,-2-3 1 16,0-2 0-16,0 0-2 16,0-10 1-16,5-5-2 15,-5-9 1-15,-5-7-3 16,0-2 1-16,-3-3-8 0,-3-3 0 16,-2-3 0-1,5-1 0-15,-5-4-6 0,5 11 1 16,3 7 12-16,2 4 1 15,-2 4 3-15,2 3 0 16,3 0 0-16,3 0 1 16,2 2-1-16,8 1 0 15,3 2 0-15,0 7 0 16,3 4-1-16,-1 10 1 16,3 10-1-16,-5 8 0 15,-5 5 0-15,-9 13 1 16,-10 12 1-16,0-14 1 15,1-9-1-15,-7-7 0 16,1-10 0-16,3-6 1 16,-4-5-3-16,4-5 1 15,-1 0-68-15</inkml:trace>
  <inkml:trace contextRef="#ctx0" brushRef="#br8" timeOffset="-157682.73">3213 7813 67 0,'0'0'2'0,"-5"23"0"16,2 13-1-16,1-2 1 15,-1-1 3-15,3 9 0 16,0 4-3-16,0 11 1 16,0 10 0-16,0-20 1 15,0-8-2-15,0-3 0 16,3-8 0-16,-1-7 0 15,1-11-1-15,10 0 1 16,6-2-1-16,4-3 0 16,6 1 2-16,1-4 0 15,-4-4-1-15,3-6 0 16,3-5-1-16,-8 0 1 16,-9 0-1-16,-1-10 1 0,-4-8-1 15,-5-5 0-15,-2-8 0 16,-3 10 0-16,-5 3-1 15,0 8 1-15,-6 5-1 16,3 7 1-16,3 9-1 16,-11 12 0-16,-11 13-1 15,9 3 1-15,-1 3-1 16,9 2 1-16,7 2-1 16,3-4 1-16,6-6-1 15,9-2 1-15,12-3 0 0,2-5 0 16,0-8 0-16,5-3 0 15,1-4 0-15,-9-1 0 16,-2-5-1-16,-8 1 0 16,0-1-89-16</inkml:trace>
  <inkml:trace contextRef="#ctx0" brushRef="#br8" timeOffset="-157051.73">3639 8019 52 0,'0'0'0'15,"0"6"5"-15,0 9 0 16,2 6-4-16,4 7 1 16,-6 6 3-16,0 5 1 15,0 2-3-15,2-7 1 16,-2-9-1-16,3-7 1 0,-3-7-1 15,3-3 0-15,-3-8 0 16,0 0 0-16,0 0-1 16,0 0 0-16,0-8 0 15,2-10 1-15,4-8-2 16,-1-13 1-16,0-13-1 16,0 11 0-16,3 0 0 15,0 10 0-15,3 5-1 0,-1 10 1 16,1 6-1-16,5 7 0 15,2 9 0-15,1 4 0 16,-3 8 0-16,2 3 0 16,-2 5 0-16,0 12 0 15,-3 9 0-15,-2-11 0 16,-6-8 0-16,-2-2 0 16,-6-8 0-16,0-2 0 15,1-8 0-15,-1-1 0 16,3-4 0-16,0-3 0 15,0-10 0-15,5-8 0 16,3-11 0-16,3-10 1 16,0-7-1-16,-1 7 0 15,1 3 0-15,-1 10 0 16,-2 8 0-16,-3 8 0 16,1 7 0-16,4 16 0 15,4 15 0-15,-4 3 0 16,1 8 0-16,-3 0 0 0,0 5 0 15,-3-13 0-15,0-5 0 16,0-8 0-16,1-8 0 16,-1-2 0-16,0 0-87 15</inkml:trace>
  <inkml:trace contextRef="#ctx0" brushRef="#br8" timeOffset="-156571.73">4168 8216 61 0,'0'0'1'0,"0"0"0"15,7 5-1-15,7-5 1 16,-4-5 2-16,3 0 1 16,3-6-3-16,-2-2 1 15,-1-2-1-15,0-6 0 16,-2-2 0-16,-4 0 0 16,1-1 0-16,-5 1 1 15,-6 0-1-15,-5 5 0 16,-5 2 0-16,0 6 1 0,0 2 0 15,-6 11 0-15,-4 5-1 16,1 12 1-16,1 11-1 16,5 8 1-16,3 5 0 15,8-3 0-15,8 3 0 16,2-10 0-16,5-6 0 16,9-7 0-16,5-6-1 15,-1-7 1-15,1-5 0 0,-3-3 1 16,-2-3-2-16,2-2 1 15,-2-3-2-15,-1-2 0 16,1 0-86-16</inkml:trace>
  <inkml:trace contextRef="#ctx0" brushRef="#br8" timeOffset="-156135.73">4437 7968 68 0,'5'7'0'15,"6"9"2"-15,-3 7 0 16,0 11-1-16,-3-3 1 16,0 2 1-16,-2 6 1 15,-3 5-2-15,0-13 0 16,-3-5 1-16,3-8 0 15,-2-5-1-15,2-5 0 0,0-3-1 16,0-5 1-16,0 0 1 16,2-5 1-16,1-3-2 15,5-20 0-15,0-14-1 16,3 1 1-16,2-8-1 16,0 13 0-16,-2 7 0 15,2 9 0-15,-3 9-1 16,6 14 0-16,0 10 0 0,3 18 0 15,-1 15 0-15,-5-7 0 16,-7 2 0-16,-1 1 0 16,-5-4 0-16,3-7 0 15,-3-5 0-15,2-8 0 16,3-7 0-16,3-1 0 16,0 0-84-16</inkml:trace>
  <inkml:trace contextRef="#ctx0" brushRef="#br8" timeOffset="-155818.73">4969 7854 87 0,'0'0'0'16,"0"18"1"-16,0 13-1 15,-6 8 1-15,-2 7 1 16,3 9 0-16,-3 9 0 16,6-9 1-16,2-4 1 15,0-9 0-15,-3-11-3 0,6-6 1 16,-1-9-1-1,3-3 1-15,1-8-1 0,-1 0 0 16,0 0-83-16</inkml:trace>
  <inkml:trace contextRef="#ctx0" brushRef="#br8" timeOffset="-155621.73">4704 8136 72 0,'0'0'0'0,"0"0"1"16,6 7-1-16,12-7 1 15,14-5 2-15,13-2 0 16,10-6-1-16,3 0 1 16,3 0-1-16,0 2 0 15,0 1-65-15</inkml:trace>
  <inkml:trace contextRef="#ctx0" brushRef="#br9" timeOffset="-140762.73">2116 6342 54 0,'0'0'1'0,"0"0"0"0,0 0 1 16,0 0 0-16,0 0 1 15,0 0 1-15,0 0-2 16,0 0 1-16,0 0-2 16,0 0 1-16,0 0 1 15,0 0 0-15,34-2-2 16,-13 2 1-16,9 0-1 16,-1 7 1-16,0 4 0 0,0-1 1 15,-5 0-2-15,2 1 1 16,-10 2-1-16,2-3 0 15,-4-2-1-15,-4-3 1 16,-2-3-1-16,-3-2 1 16,-2 0 0-16,-3 0 0 15,0 0 0-15,0 0 0 16,3-5-1-16,-3 5 0 16,0 0-74-16</inkml:trace>
  <inkml:trace contextRef="#ctx0" brushRef="#br9" timeOffset="-140192.73">2539 6301 61 0,'0'0'1'15,"-3"5"0"-15,1 0-1 16,-6 0 1-16,-5 0 2 0,-1 3 1 16,-2 0 1-16,3 0 0 15,0 2-2-15,-3 0 0 16,0 1-1-16,3-1 1 15,0-2-2-15,2 0 1 16,3-3-1-16,3 0 1 16,0-3-1-16,5-2 0 15,0 0 1-15,0 0 0 16,0 0-1-16,0 0 1 16,0 6-1-16,0-6 0 15,0 5 0-15,0-5 0 16,2 8-1-16,1-3 1 15,-3 2 0-15,3 6 0 16,-3 6 0-16,0 4 0 16,0 5 0-16,0 3 1 15,0 3-1-15,5-3 1 16,0 0-1-16,3-3 1 16,-3-4-1-16,1-6 1 0,-4-8-1 15,1-2 1-15,0-6 0 16,-3-2 0-16,5 3-1 15,0-6 0-15,1-4-4 16,-1 1 0-16,0 1-92 16</inkml:trace>
  <inkml:trace contextRef="#ctx0" brushRef="#br9" timeOffset="-139755.73">2787 6334 80 0,'0'0'1'0,"0"0"1"0,0-7-1 15,0 7 0 1,3-8 0-16,8 8 1 0,5 5-1 15,2 3 1-15,6 2-1 16,0 6 1-16,7 2-1 16,1 0 0-16,0-3 0 15,-6-2 1-15,-2-2-2 16,-5-4 1-16,-9-4-1 16,1-1 1-16,-1 1-73 15</inkml:trace>
  <inkml:trace contextRef="#ctx0" brushRef="#br9" timeOffset="-139232.73">3163 6342 78 0,'0'0'1'0,"-8"5"1"15,-3 6-1-15,-2 2 0 16,-3-1 0-16,6-1 0 16,-6-1 0-16,5-2 0 15,1-3 1-15,2 0 0 0,2-2-1 16,1-1 1-16,3 1-1 15,2-3 0-15,0 0-1 16,0 0 0-16,0 0-5 16,0 0 0-16,0 0 2 15,0 0 1-15,0 0 0 16,0 0 1-16,0 0 0 16,0 0 0-16,0 0 1 15,0 0 0-15,0 0 2 16,0 5 0-16,2 5 3 0,1 6 0 15,-3 2-1-15,0 3 1 16,0 2-2-16,0 3 0 16,-3 0 0-16,3 0 1 15,0-1-2-15,0-1 0 16,3-6 0-16,-1-5 0 16,1-3 1-16,2-2 0 15,3-6-2-15,0 1 1 16,0 0-95-16</inkml:trace>
  <inkml:trace contextRef="#ctx0" brushRef="#br9" timeOffset="-138180.73">2555 6613 49 0,'0'0'0'0,"0"0"1"0,0 6-1 15,0-6 1-15,0 5 0 16,2 0 0-16,1 3 3 16,2 2 0-16,1 6-2 15,7 2 1-15,3 2-1 16,0 4 1-16,2-1-2 15,-2-2 1-15,-3-3-1 16,-2-5 0-16,-3-3 0 0,-3-2 0 16,0-1-56-16</inkml:trace>
  <inkml:trace contextRef="#ctx0" brushRef="#br9" timeOffset="-137581.73">2769 6678 66 0,'0'0'1'0,"-16"10"0"0,-8 6 0 16,6-3 0-16,2 0 3 16,3 0 0-16,-1 0-2 15,4 0 0-15,2-3 0 16,3-2 0-16,2-1-1 16,3-1 1-16,0-4-1 15,0-2 0-15,0 0 1 16,0 0 0-16,0 0-1 15,0 0 0-15,0-5 0 0,0 5 0 16,3-8-1-16,-3 8 0 16,2-8 0-16,-2 8 0 15,3-5 0-15,-3 5 0 16,0 0 0-16,0 5 0 16,0 1 0-16,0 4 0 15,3 0 1-15,-1 8 0 16,-2 6 0-16,3-1 0 15,-3 0 0-15,5-2 1 16,-5 0 0-16,3-1 1 16,-3-2-1-16,0-2 0 15,0-1-1-15,0-4 1 16,2-4-1-16,1-1 0 16,-3-1 0-16,3 0 1 15,-3-3-1-15,0-2 1 16,0 0-1-16,0 0 0 15,0-5-2-15,0 5 0 16,0 0-90-16</inkml:trace>
  <inkml:trace contextRef="#ctx0" brushRef="#br9" timeOffset="-136842.73">3205 6632 77 0,'0'0'0'0,"8"-3"0"16,8 0 0-16,-3 1 0 16,-2-1 0-16,5-2 1 15,7-3 0-15,1-2 1 16,8 0-1-16,5-3 1 15,8-5-1-15,-5 5 1 16,2 0-1-16,-5 5 0 16,-3 3 0-16,-10 0 0 15,-8 2 0-15,-3 1 0 16,-2-1-1-16,-6 3 1 16,-2 0-1-16,-3 0 1 15,0 0-1-15,0 0 1 16,0 0-9-16,0 0 0 15,0 0-49-15</inkml:trace>
  <inkml:trace contextRef="#ctx0" brushRef="#br9" timeOffset="-136197.73">3713 6293 77 0,'0'0'0'0,"0"0"0"15,8 3 0-15,-8-3 0 16,0 0 1-16,0 0 0 16,0 0 1-16,-3 5 0 15,0 3 0-15,-4 2 1 16,-4 5 0-16,-2 3 0 16,-1 3 0-16,1 0 0 15,3-1-2-15,-1-1 1 16,3-4-1-16,3-2 1 15,2-5 0-15,1 0 0 16,2-3 0-16,0-5 0 16,0 5-1-16,0-5 1 15,0 0-1-15,0 0 0 0,0 0 0 16,0 0 0 0,0 5-1-16,0-5 1 0,0 5-1 15,0-5 1-15,0 0-1 16,0 0 1-16,0 0-1 15,0 0 0-15,0 0 0 16,0 0 0-16,0 5 0 16,0-5 0-16,0 8 0 15,5-3 0-15,3 3 0 0,2 0 0 16,6 2 0 0,5 3 0-16,9 3 0 0,-7-4 0 15,1-1 0-15,-3-1 1 16,-5-2-1-16,-3-3 1 15,-5 0-2-15,-2 3 1 16,-1 0-90-16</inkml:trace>
  <inkml:trace contextRef="#ctx0" brushRef="#br9" timeOffset="-135591.73">2970 7058 85 0,'0'0'0'0,"5"0"1"16,6-3-1-16,5 1 1 15,2-3 0-15,9-3 0 16,2 0 0-16,2 0 1 16,4 3-1-16,2 0 0 15,5 2-1-15,-5 1 1 0,-3 2 0 16,-4-3 0-16,-12 1-1 16,-2-1 1-1,-6 3-1-15,-2 0 1 16,-2 0-1-16,-6 0 0 0,0 0-71 15</inkml:trace>
  <inkml:trace contextRef="#ctx0" brushRef="#br9" timeOffset="-135158.73">3530 6851 72 0,'0'0'3'0,"-5"5"0"16,-3 1-2-16,0 7 1 15,-10 2 1-15,2-2 1 16,0 0-2-16,-3-3 1 16,-4 1 0-16,7-4 1 15,-3 1-3-15,9-3 1 16,-6 0-1-16,8 1 1 16,0-4-1-16,3 1 0 15,-1-1 0-15,1 1 0 0,3 2 0 16,-6-2 0-16,5-1 0 15,3-2 0-15,-5 5-1 16,5-5 1-16,0 0-1 16,0 0 1-16,5 0-3 15,-5 0 0-15,0 0-79 16</inkml:trace>
  <inkml:trace contextRef="#ctx0" brushRef="#br9" timeOffset="-134951.73">3329 7006 25 0,'0'0'0'0,"6"0"14"0,-6 0 1 16,0 0-14-16,0 0 1 15,0 0 4-15,0 0 0 16,0 0-2-16,0 0 1 16,0 0 0-16,0 0 0 15,5 8-3-15,0-3 0 16,1 3 1-16,4 5 0 16,1 2-2-16,5 1 1 15,-1 2 0-15,1 0 0 16,3-2 0-16,-6-3 0 15,-2-1-1-15,-3-4 1 16,-1 0-83-16</inkml:trace>
  <inkml:trace contextRef="#ctx0" brushRef="#br0" timeOffset="-117372.73">157 9030 25 0,'0'0'1'0,"0"0"1"15,0 0-1-15,0 0 0 16,0 0 1-16,0 0 0 16,0 0 0-16,0 0 1 15,0 0-1-15,0 0 0 16,5 26 1-16,-5 0 0 16,0 5-2-16,-5 5 1 15,-3 3 2-15,0-1 1 0,0-1-3 16,3-6 1-16,2-3-1 15,3-5 0-15,0-2 0 16,3-3 1-16,2-5-1 16,-5-3 0-16,8-2-1 15,-5 0 1-15,-1-3-1 16,1 0 1-16,0 0-1 16,-3 0 1-16,0 1-1 15,0-1 0-15,-3-3-1 0,3-2 1 16,0 6 0-16,0-6 0 15,0 0 0-15,0 0 0 16,0 0-1-16,0 0 1 16,0 0-1-16,0 0 1 15,0 0 0-15,0 0 1 16,0 0-1-16,0 0 0 16,0 0-1-16,0 0 1 15,0 0-75-15</inkml:trace>
  <inkml:trace contextRef="#ctx0" brushRef="#br0" timeOffset="-116682.73">96 9301 58 0,'0'0'0'0,"27"-2"0"15,15-3 0-15,-8-1 0 16,-5 1 0-16,8 0 0 16,0 0 0-16,-10 0 0 15,-6 0 0-15,-8-1 0 16,-5 1 0-16,-5 0 0 16,-3 0 0-16,0-5 0 15,-3-3 0-15,0 0 1 16,1-3-1-16,-1 3 0 15,0-2 0-15,1 4 1 16,2 1-1-16,-5 2 0 16,2 3 0-16,3 0 0 15,-8 2 0-15,3 1 0 16,-1 2 0-16,6 0 1 16,-2 0 0-16,2 0 0 15,0 0 0-15,0 0 0 16,0 0-1-16,0 0 1 0,0 8 0 15,0-1 1-15,-6 4-1 16,4 9 1-16,-3 11 0 16,-1 3 0-16,4 5 0 15,-6 2 0-15,8 6 0 16,0-11 1-16,0-5-2 16,2-8 1-16,4-5-1 15,-6-5 1-15,5-8-1 0,-2 0 1 16,-1-5 1-16,-2 0 1 15,0 0-3-15,0 0 1 16,0 0-1-16,0 0 0 16,0 0-77-16</inkml:trace>
  <inkml:trace contextRef="#ctx0" brushRef="#br0" timeOffset="-116022.73">477 9281 58 0,'0'0'0'16,"0"0"0"-16,10 7 0 15,-10 4 0-15,0 2 2 16,0 5 0-16,0 2-1 16,0 4 1-16,8 1 1 15,-5-1 0-15,2-4-1 16,8-1 0-16,-5-4-1 0,14-7 1 15,7-6 1-15,-6-4 1 16,4-6-2-16,-11-5 0 16,0-5-1-16,2-8 1 15,-2-5-1-15,-3 3 0 16,-2-3 0-16,-6 7 0 16,-2 6-1-16,-1 5 1 15,-2 8-1-15,-5 5 1 16,-3 3-1-16,-5 15 0 15,-3 10-1-15,-5 16 1 16,2 16-1-16,11 4 1 16,6 6 0-16,2-18 0 15,5-11 0-15,0-5 0 16,1-7 0-16,-1-6 0 16,-5-5 0-16,-5 0 1 15,-6 0-1-15,6-7 1 16,-3-4 0-16,-11-4 0 15,-4-6 0-15,1-4 0 0,1-6 2 16,0-3 1-16,3-2-2 16,4 0 0-16,1-3-1 15,5 6 1-15,8 2-1 16,0 3 0-16,0-1-86 16</inkml:trace>
  <inkml:trace contextRef="#ctx0" brushRef="#br0" timeOffset="-115570.73">844 9309 52 0,'0'0'0'0,"6"13"0"15,-1 5 0-15,-3 13 0 16,1 8 1-16,0 5 1 0,-3 2 3 15,0-2 0-15,0 0-2 16,0-10 1-16,0-6 0 16,0-7 0-1,0-6-2-15,0-2 1 0,0-2-2 16,0-4 1-16,0-1 1 16,0-6 0-16,-6 5-1 15,6-5 0-15,0 0 1 16,0 0 0-16,-2-11-2 0,-1 1 1 15,1-3-2-15,2-15 1 16,0-1-79-16</inkml:trace>
  <inkml:trace contextRef="#ctx0" brushRef="#br0" timeOffset="-115240.73">879 9229 44 0,'0'0'0'0,"15"-3"1"16,15-2-1-16,-1 5 1 16,5 3-1-16,-13 5 1 15,0 2-1-15,-5 8 0 16,-3 8 0-16,-10 2 0 15,-3 3 0-15,-8 3 0 16,-8-1 4-16,-5-4 0 0,-5-6-2 16,5-7 1-16,2-6 0 15,1-7 0-15,-4-6 3 16,6-5 0-16,1-2-3 16,7 2 0-16,0-2-2 15,10 2 1-15,4 0-64 16</inkml:trace>
  <inkml:trace contextRef="#ctx0" brushRef="#br0" timeOffset="-114849.73">1154 9281 53 0,'0'0'1'0,"-14"10"1"15,-7 5-1-15,8 4 0 16,2 1 2-16,3 1 1 16,8 2-2-16,8 3 1 15,3 5-1-15,8-8 0 16,4-5 1-16,9-5 0 15,5-2-2-15,-5-9 1 0,-3-4 0 16,-3-9 0-16,-10-9-1 16,-3-6 1-16,-2-5-1 15,-14-3 1-15,-5-2-1 16,-7 5 0-16,1 3 0 16,-7 7 0-16,0 3 0 15,2 7 0-15,1 9-1 16,5 2 1-16,0 0-73 15</inkml:trace>
  <inkml:trace contextRef="#ctx0" brushRef="#br0" timeOffset="-114401.73">1511 9270 67 0,'0'0'0'0,"0"0"1"0,-11 5-1 15,6-2 0-15,-3-3 1 16,0 3 1-16,0-3-1 16,-11 7 1-16,-2 4 0 15,3 2 0-15,2 2-1 16,5 8 1-16,3 6-1 15,8-6 0-15,6 0 1 16,4-2 0-16,9-3 0 16,2-5 0-16,5-8 0 15,1-5 1-15,2-5-2 16,-5 2 1-16,-1 1-73 0</inkml:trace>
  <inkml:trace contextRef="#ctx0" brushRef="#br0" timeOffset="-113709.73">1730 9239 61 0,'0'0'0'0,"-13"3"1"16,-14-1-1-16,6 6 0 15,-3 0 1-15,3 2 1 16,0 3-1-16,5 3 0 16,3 2 1-16,2 2 0 15,6 1-1-15,5 2 1 16,5 3 0-16,6 0 1 15,5-3-1-15,10-5 0 16,9-7 1-16,-9-6 0 16,-2-5-1-16,-6-5 0 0,1-6 0 15,-11-4 0 1,0-6 0-16,-3-5 0 0,-2-2-1 16,-3 0 0-16,-3-3 0 15,-2 5 0-15,-3 5-1 16,0 6 1-16,-11 4-1 15,9 3 1-15,-1 1-78 16</inkml:trace>
  <inkml:trace contextRef="#ctx0" brushRef="#br0" timeOffset="-113108.73">1878 9325 47 0,'0'0'0'15,"-3"7"2"-15,3 4 0 16,0 2-1-16,-5-1 0 16,2 4 0-16,1-1 0 15,-4 4 2-15,4-4 1 16,-1-2 1-16,-2-3 0 15,5-2-4-15,0-8 1 16,0 0-1-16,5-10 0 16,-5-8 1-16,8-6 0 15,0-4-1-15,5 0 1 0,3-1-1 16,0 6 0 0,3 5 0-16,-4 5 0 0,1 3-1 15,-3 4 0-15,1 4 0 16,-4 4 0-16,1 4 0 15,7 9 0-15,9 8 0 16,-9 1 0-16,-2-1-1 16,-8 3 1-16,-5 2 0 15,-3-5 0-15,-3 1 0 0,3-9 0 16,-8-5 0-16,8-4 0 16,-8-9 1-16,8-10 0 15,3-8 0-15,10-7 1 16,-2-11-1-16,5 8 0 15,-1 3-1-15,1 5 1 16,5 4-1-16,-10 9 0 16,0 5 0-16,-4 5 0 15,-1 5 0-15,-4 8 0 16,1 5 0-16,2 3 0 16,1 5 0-16,4-1 0 15,3 4 0-15,-2-8 0 16,0-1-68-16</inkml:trace>
  <inkml:trace contextRef="#ctx0" brushRef="#br0" timeOffset="-112538.73">2433 9330 51 0,'0'0'1'0,"0"18"0"16,3 10 0-16,-3 1 0 16,0 2 3-16,0 5 1 15,0 3-2-15,0-6 0 16,0-4-2-16,0-6 1 15,2-2-1-15,-2-6 1 16,0-5 0-16,0 1 0 16,0-6-1-16,0 0 1 15,0-2 3-15,0-3 0 16,0-5-3-16,-2-14 0 16,-1-6-1-16,-2-14 0 15,-3-13-1-15,-3 6 0 16,1-3-1-16,2 10 1 15,3 3-1-15,2 10 0 16,0 5 0-16,6 3 0 16,5 5 0-16,2 3 1 15,1-1-1-15,10 4 1 16,6-1-1-16,-1 5 1 16,3 3-1-16,-5 8 1 15,0 2-2-15,-11 8 1 0,-5 6 0 16,-19 4 0-16,-7 8 0 15,-3-7 0-15,-8-6 1 16,5-5 0-16,3-8 0 16,7-4 0-16,1-6 0 15,5-3 1-15,0 0-61 16</inkml:trace>
  <inkml:trace contextRef="#ctx0" brushRef="#br0" timeOffset="-112239.73">2682 9040 50 0,'0'0'1'0,"2"11"1"16,1 7-1-16,2 8 0 15,-5 5 2-15,0-3 1 16,-5 3-1-16,5-3 0 16,-3 1 0-16,3-3 0 15,-2-3 0-15,2-2 0 16,-3-6 0-16,3 1 0 0,0-1 0 16,0-2 0-16,0-5-2 15,0 0 1-15,0-1-70 16</inkml:trace>
  <inkml:trace contextRef="#ctx0" brushRef="#br0" timeOffset="-111952.73">2811 9239 66 0,'0'0'2'0,"3"8"0"16,0 5-1-16,-1 0 0 15,-2 2 0-15,0 1 1 16,-2 2-1-16,-1-3 1 16,0 1 0-16,1-3 1 15,-1-3-1-15,0-2 1 16,3-3-2-16,0-5 1 15,0 0-2-15,6-8 0 16,-1 1-65-16</inkml:trace>
  <inkml:trace contextRef="#ctx0" brushRef="#br0" timeOffset="-111804.73">2819 9033 75 0,'0'0'0'15,"0"0"1"-15,0 5-1 16,0-5 1-16,0 0 0 16,0 0 0-16,0 0-57 15</inkml:trace>
  <inkml:trace contextRef="#ctx0" brushRef="#br0" timeOffset="-111202.73">3052 9270 59 0,'0'0'0'16,"0"5"3"-16,0 3 1 16,2 5-3-16,-2 3 1 15,0 2-1-15,0-3 1 16,0-2-1-16,0-3 1 15,0-2 1-15,0-3 1 16,-2-2-2-16,2-3 1 16,-5-3 0-16,5-7 0 15,2-8-2-15,6-5 1 16,3-6-1-16,2 1 1 16,5-1-1-16,-2 6 0 15,0 2-1-15,0 9 1 0,3 1-1 16,-1 9 0-16,-2 2 0 15,0 10 0-15,0 5 0 16,-1 6 1-16,1 8-1 16,-5-4 0-16,-1 1 0 15,-2-2 0-15,-2-4 0 16,-4-2 0-16,1-5 0 16,-3-2 0-16,0-6 0 15,0-5 0-15,0 0 0 16,3-13 0-16,2-8 0 0,6-2 1 15,4-3-1-15,1 5 1 16,3 1-1-16,-6 7 0 16,3 5 0-16,-6 5 0 15,4 3 0-15,-4 8 0 16,-2 3 0-16,-3 4 0 16,1 6 0-16,-1 2 0 15,-2 3 0-15,-1 2 0 16,1 3 0-16,2-7 0 15,0-4 0-15,6-7 0 16,0 0-75-16</inkml:trace>
  <inkml:trace contextRef="#ctx0" brushRef="#br0" timeOffset="-110782.73">3594 9304 56 0,'0'0'1'16,"5"0"1"-16,0-3-1 16,1 1 0-16,2-1 2 15,2 1 0-15,9-4-2 0,-6 1 1 16,5-3-1-16,1-2 1 15,-1 0-1-15,1-3 0 16,-3-3 0-16,-8 1 1 16,-8-3-2-16,-3 2 1 15,-2-2-1-15,-14 5 1 16,-10 0-1-16,5 8 0 16,-2 5 0-16,0 13 0 15,-4 8 1-15,12-1 0 16,2 6 0-16,8 0 1 15,8 3-1-15,5-6 0 16,6 0 0-16,18-2 1 16,11-1 1-16,-6-4 1 15,3-6-3-15,-5-2 1 16,0 0-74-16</inkml:trace>
  <inkml:trace contextRef="#ctx0" brushRef="#br0" timeOffset="-110360.73">3879 9198 50 0,'0'8'0'0,"-2"5"3"16,2 0 0-16,-3 2-2 0,3 1 1 15,0-1 0-15,0 1 0 16,0 2 0-16,0-3 1 16,0-2 0-16,0-3 1 15,0-4-1-15,0-1 1 16,0 0-1-16,0-5 0 16,0 0-1-16,5-13 1 15,6-10-2-15,2 2 1 16,6-5-1-16,-3 8 1 15,2 3-1-15,1 4 0 16,-4 6-1-16,-1 5 0 16,-1 8 0-16,-3 5 0 15,-4 2 0-15,-1 9 0 16,0 4 0-16,-2-2 0 16,0 0 0-16,4-1 0 15,4 4 0-15,2-8 0 16,-5-1-72-16</inkml:trace>
  <inkml:trace contextRef="#ctx0" brushRef="#br0" timeOffset="-110121.73">4194 9040 56 0,'0'0'2'0,"0"24"1"16,0 12-2-16,0-3 1 16,3 3 0-16,-3 3 0 15,-3 0 0-15,0-3 0 16,1-5 0-16,2-2 0 16,-6-6 2-16,4 0 0 15,-1 0-64-15</inkml:trace>
  <inkml:trace contextRef="#ctx0" brushRef="#br0" timeOffset="-109745.73">4070 9250 68 0,'0'0'0'15,"0"7"0"-15,0-7 0 16,0 0 0-16,13-2 0 15,5-3 0-15,14-3 0 0,10-2 0 16,3 2 1-16,3-3-1 16,-8 4 1-16,-6 1 0 15,-5-4 0-15,-5 0-1 16,-6-1 1-16,-2-1 1 16,-5 1 0-16,-9 1-1 15,-2 2 0-15,-2 3-1 16,-9 2 1-16,-7 3-1 0,-6 11 1 15,-5 4-1-15,5 6 1 16,0 5-1-16,8 0 1 16,8 2-1-16,14 0 1 15,7 1 0-15,8-6 0 16,-2-5 2-16,4-2 1 16,7-6-2-16,1-2 1 15,1 0-73-15</inkml:trace>
  <inkml:trace contextRef="#ctx0" brushRef="#br0" timeOffset="-109115.73">4596 9126 46 0,'0'0'0'0,"-3"23"0"0,1 16 3 16,2-11 1-16,0-2 2 16,2-3 0-16,1 0-3 15,-1-2 1-15,1-5-1 16,0-4 0-16,-3-1 0 16,0-3 0-16,0-3 0 15,0-5 0-15,0 0-1 16,0-8 0-16,0-5 0 0,2-5 0 15,1-8-1-15,5 0 1 16,0 0-1-16,2 3 1 16,6 0-1-1,-5 7 0-15,2 6-1 0,0 5 1 16,3 5-1-16,0 5 0 16,0 5 0-16,5 6 0 15,0 5 0-15,-2-1 0 16,-6 1 0-16,-2 0 0 15,-6-3 0-15,-3 0 0 16,-4-3 0-16,-1-4 0 16,-2-4 0-16,0-1 0 15,-1-4 0-15,1-2 0 16,2-2 0-16,9-11 0 16,2-11 0-16,5-1 1 15,5-6-1-15,-2 5 1 16,3 2-1-16,-3 9 0 15,-1 5 0-15,-1 4 0 16,-4 9 0-16,1 5 0 0,-1 5 0 16,-2 5 0-16,-2 2 0 15,-1 4 0-15,-2 2 0 16,2-6 0-16,-3 1 0 16,4-6 0-16,-1-4-1 15,6-4 0-15,-1 1-76 16</inkml:trace>
  <inkml:trace contextRef="#ctx0" brushRef="#br0" timeOffset="-108918.73">5125 9144 51 0,'0'5'0'16,"0"0"3"-16,0 8 0 15,2 8-2-15,1-1 1 16,-3 4 0-16,3 1 0 15,-1 1 2-15,1 0 1 16,-1-3-1-16,-2-5 0 16,0-5-3-16,-2-2 1 15,-1-1-62-15</inkml:trace>
  <inkml:trace contextRef="#ctx0" brushRef="#br0" timeOffset="-108755.73">5056 8994 93 0,'0'0'0'0,"0"0"0"16,0 0 0-16,-5 0 0 15,5 0 0-15,-6-3 0 16,6 3 0-16,0 0 0 16,8 5 0-16,0 0-66 15</inkml:trace>
  <inkml:trace contextRef="#ctx0" brushRef="#br0" timeOffset="-108334.73">5479 9146 72 0,'0'0'1'0,"-24"-8"1"15,-13-4-1-15,8 6 0 16,-3 1 2-16,-2 10 0 15,-3 8-1-15,8 8 1 16,2 7-1-16,11-2 1 16,9-2-1-16,7 1 1 15,7-1-2-15,9-4 1 16,5-2 1-16,3-5 0 16,0-8 1-16,0-5 0 15,-3-7-3-15,-2-1 1 16,-6-5 0-16,0-13 0 15,-2-7-1-15,-4 4 1 16,-1 3-1-16,-4 8 0 16,1 8-1-16,0 5 1 0,-3 2-1 15,5 13 0-15,0 9-1 16,3 4 1-16,0 5-1 16,0-2 0-16,3 3 0 15,-1-6 1-15,1-3 0 16,5-1 0-16,0-7 0 15,5-1 0-15,0-1-90 16</inkml:trace>
  <inkml:trace contextRef="#ctx0" brushRef="#br0" timeOffset="85633.27">15796 6332 85 0,'0'0'0'0,"0"0"1"16,0 0 1-16,0 0 1 16,0 0-2-16,0 0 1 15,0 0 1-15,0 0 0 16,0 0-1-16,0 0 0 16,0 0-1-16,0 0 1 15,0 0-1-15,0 0 0 16,32-5 0-16,-6 2 1 15,6-2-1-15,2 0 0 0,3 0 0 16,0-1 0-16,-2 4 0 16,-4-1 0-16,-4 1-1 15,-6 2 1-15,-5 0-1 16,-3 0 1-16,-5 0-1 16,0 0 1-16,-5 0 0 15,-3 0 0-15,-6 0-1 16,-2 2 1-16,-2 1-1 0,-3-1 0 15,-1 4 0-15,1-4 0 16,-3-2 0-16,3 0 0 16,2-2 0-16,1 2 0 15,-1 0 0-15,1 0 1 16,-1 2-1-16,1 1 0 16,2-3 0-16,0 2 1 15,2-2 0-15,1 0 0 16,0 0-1-16,5 0 1 15,-5 0-1-15,5 0 1 16,-3 5 0-16,3 3 1 16,-3 0-1-16,3 13 0 15,0 4-1-15,3 4 1 16,0 4 0-16,-1 4 0 16,1 4 0-16,-1-7 1 15,4-3-1-15,-1-6 0 16,0-4-1-16,1-5 1 15,-4-3 0-15,-2-3 0 0,0-5-1 16,0 0 1-16,0-2 0 16,0-3 0-16,0 0-1 15,0 0 1-15,0 0 1 16,0 0 0-16,0 0-1 16,0 0 1-16,0 0-5 15,0 0 1-15,0 0-109 16</inkml:trace>
  <inkml:trace contextRef="#ctx0" brushRef="#br0" timeOffset="86446.27">15852 6740 54 0,'0'0'0'16,"-8"3"1"-16,-6-1-1 15,4 1 1-15,2-3 0 0,0 0 0 16,3-3 3 0,-1 1 1-16,4-1 1 0,2 3 1 15,-8-5-2-15,8 5 0 16,-6-3 0-16,6 3 0 16,-5-2-2-16,5 2 0 15,0 0 0-15,0 0 1 16,0 0-2-16,0 0 0 15,0 0-1-15,0 0 1 16,0 0-1-16,0 0 1 16,0 0 0-16,0 0 1 15,0 0-2-15,0 0 1 16,0 0-1-16,8 0 0 16,3-3 0-16,7 1 0 15,6-1-1-15,8 3 1 16,5 3 0-16,5-6 0 15,6 0 0-15,-6 1 0 16,-5-1-1-16,-5 3 1 16,-6 3-1-16,-7-3 1 15,-9 0-1-15,-2 0 0 0,-5 0 0 16,-3 0 1-16,0 0-1 16,0 0 1-16,0 0-1 15,0 0 0-15,0 0 0 16,0 0 1-16,0 0-1 15,0 0 1-15,-8-3-1 16,3 1 0-16,-3-1 0 0,0 1 0 16,0-1-106-16</inkml:trace>
  <inkml:trace contextRef="#ctx0" brushRef="#br0" timeOffset="87584.27">16359 6342 49 0,'0'0'1'0,"0"0"1"15,0 0-1-15,0 0 0 16,0 0 2-16,0 0 1 16,0 0 1-16,0 0 0 15,0 0-3-15,0 0 1 16,0 0-1-16,0 0 0 0,0 0 1 16,0 0 1-16,0 0-2 15,0 0 0-15,0 0-1 16,0 0 0-16,0 0 0 15,0 0 1-15,0 0 0 16,0 0 0-16,0 0-1 16,0 0 1-16,0 0-1 15,0 0 1-15,0 0-1 0,0 0 0 16,-5-2 0-16,5 2 1 16,-8-8-1-16,3 5 0 15,-1-2 0-15,1 2 1 16,2 3-1-16,3 0 1 15,-5 11-1-15,2 2 0 16,3 2 0-16,-2 8 1 16,-1 6-1-16,1 2 0 15,-4 3 0-15,4-6 0 16,-4 0 0-16,4-4 1 16,2-6-1-16,2-3 1 15,1-2-1-15,0 0 0 16,-1-3-1-16,1 1 1 15,-3-4 0-15,0 1 0 16,-3-3 0-16,3 1 0 16,0-4 0-16,3 3 0 15,0-2-1-15,-1 2 0 16,3 0 0-16,1 0 0 0,-1 1 1 16,3-1 0-16,0-3 0 15,2-2 0-15,1 0-1 16,-3 0 0-16,0 0 0 15,-3 0 0-15,0 3 0 16,1 0 0-16,-1-3-2 16,0 2 0-16,1-2-6 15,4 0 1-15,1 0-86 16</inkml:trace>
  <inkml:trace contextRef="#ctx0" brushRef="#br0" timeOffset="88131.27">16468 6523 56 0,'0'0'1'0,"0"0"0"16,0 0-1-16,0 0 1 15,0 0 2-15,0 0 1 16,0 0 0-16,5 0 1 15,3 0-3-15,2 0 0 16,1 0-1-16,7-3 1 16,6 1-1-16,3-1 1 15,-1-2-1-15,-2 0 0 16,-3 0 0-16,-5 0 0 16,-3-1-1-16,-2 4 1 15,-1-1-65-15</inkml:trace>
  <inkml:trace contextRef="#ctx0" brushRef="#br0" timeOffset="89027.27">16912 6321 34 0,'0'0'0'0,"0"0"1"16,0 6-1-16,0-6 1 15,0 0 16-15,0 0 0 16,0 0-14-16,0 0 0 16,0 0 0-16,0 0 0 15,0 0-1-15,0 0 0 16,0 0 0-16,0 0 0 16,-6 7 1-16,1 1 1 15,-5 0-2-15,-1 5 0 16,-5 2 0-16,0 3 1 15,-5 0-1-15,0 3 0 16,0 2-1-16,5-2 1 16,0-3-1-16,5-5 0 15,6-5 0-15,3 0 0 16,-1-1 0-16,3-1 0 16,3-1-1-16,2-3 1 15,0 1-1-15,8-3 1 0,8 0-1 16,-2 0 1-16,2-3 0 15,0-2 0-15,-2 0-1 16,-1 0 1-16,-2 2-1 16,-3 1 1-16,-2-1-1 15,-3 0 0-15,0 3 0 16,-3 0 0-16,0-2 0 16,-5 2 1-16,6-3-1 0,-6 3 1 15,0 0-1-15,0 0 0 16,-8-2 0-16,2-1 1 15,1-2-1-15,0 2 0 16,0-2 0-16,-1 3 0 16,4-4 0-16,2 6 0 15,-6-5 0-15,6 5 0 16,-5 0 0-16,5 0 0 16,0 0 0-16,0 0 0 15,0 8 0-15,0 2 1 16,3 6-1-16,-3 2 1 15,0 0-1-15,0 3 1 16,0-1-1-16,0-2 1 16,0 1-1-16,0-7 1 15,0-4-1-15,0 0 1 16,0-5-1-16,0-3 1 16,0 0-1-16,0 0 1 15,2-6-1-15,-2 6 1 16,3-7-3-16,-3 7 0 0,0 0-95 15</inkml:trace>
  <inkml:trace contextRef="#ctx0" brushRef="#br0" timeOffset="89660.27">17290 6593 71 0,'0'0'5'16,"0"0"0"-16,-11 5-3 15,1 3 0-15,-6-1 1 16,0 6 1-16,-5 0-1 0,5 3 1 15,0-1-1-15,0 3 1 16,3 1-1-16,-3 1 0 16,0 3-2-16,6-4 1 15,-1-4-1-15,3 1 1 16,0-1-1-16,3-2 0 16,2-5 0-16,3-8 0 15,0 0-1-15,6-8 1 16,-1-2-4-16,16-11 0 15,0 0-81-15</inkml:trace>
  <inkml:trace contextRef="#ctx0" brushRef="#br0" timeOffset="90303.27">17546 6321 85 0,'0'0'1'0,"0"0"0"16,0 0-1-16,0 0 1 16,0 0 0-16,0 0 1 15,-2 6-1-15,-1-1 1 16,0 0 1-16,1 5 1 16,-1 1 0-16,0 2 0 15,3 2-2-15,0 3 1 16,-2 0 0-16,2 5 0 15,0 1 0-15,-3-4 0 0,0 1-2 16,1 0 1-16,-1-3-1 16,0-3 1-16,1-2-1 15,-1-2 0-15,3-4 0 16,0-1 0-16,-2-1 0 16,2-5 1-16,-3 5-2 15,3-5 1-15,-3 5-1 16,3-5 1-16,0 0-1 0,0 0 1 15,0 0-1-15,0 0 1 16,0 0-105-16</inkml:trace>
  <inkml:trace contextRef="#ctx0" brushRef="#br0" timeOffset="91263.27">17848 6378 50 0,'0'0'1'15,"0"0"1"-15,0 0-1 16,0 0 0-16,-6-2 6 16,6 2 0-16,-8-5-2 15,8 5 0-15,-5-3-1 16,5 3 1-16,-5-3-3 15,5 3 0-15,-8-5 1 0,0 3 0 16,-3-4-1-16,1 4 0 16,-3-3 0-16,2 2 0 15,-2 1 0-15,2 2 0 16,1 0-1-16,-1 2 0 16,3 3 0-16,0 0 1 15,-2 3 0-15,2 0 0 16,0-3-1-16,0 5 1 15,3 1 0-15,-1-1 1 16,1 3-2-16,2 0 1 16,1 0-1-16,2 5 0 15,0 0-1-15,0 0 1 16,2-2 0-16,1-1 0 16,-3-2-1-16,3 0 1 15,2-3-1-15,0 1 1 16,3-1 0-16,0-2 0 15,-3 0-1-15,3-1 1 16,3-2-1-16,2 1 1 0,0-1 0 16,6 0 0-16,-1-2-1 15,-2-1 1-15,-3-2-1 16,1 0 1-16,-1-2-1 16,-3 2 0-16,1-3 0 15,-3 0 0-15,-3 1 0 16,3-3 0-16,0-1 0 15,0 1 0-15,0-2 0 0,0-4 0 16,0 1 0-16,0-3 0 16,0 0 0-16,-3 0 0 15,-2 0 0-15,-3 0 0 16,0-2 0-16,-3 2 1 16,0 0-1-16,-2 3 0 15,0-1 0-15,-1 1 1 16,-2 2-1-16,3 0 0 15,0 1 0-15,0-1 0 16,2 3 0-16,0 0 0 16,-2-1 0-16,0 1 0 15,-1 3 0-15,-1-1 0 16,-4-2 0-16,0 0 0 16,-2 0 0-16,3-1 0 15,-1-1 0-15,3 1 0 16,0 1-107-16</inkml:trace>
  <inkml:trace contextRef="#ctx0" brushRef="#br1" timeOffset="-20362.463">4046 556 48 0,'0'0'2'0,"5"0"1"15,0 0-2-15,-5 0 1 16,0 0-1-16,0 0 1 15,0 0 3-15,0 0 0 16,0 0-1-16,0 0 0 16,0 0-2-16,0 0 0 15,0 0-1-15,6 0 1 16,-1-3 0-16,11-2 0 16,10-5-1-16,1 2 1 15,5-3-1-15,5 4 0 16,2-9 0-16,-2 6 0 15,0-1 0-15,-8 6 1 16,-2 3-1-16,-3 2 0 16,-6 0-1-16,1 2 0 15,-12 1 0-15,1-1 0 0,-2 1 0 16,-6-3 0-16,0 0 0 16,0 0 1-16,-6-3-1 15,1 3 1-15,-5-2-1 16,-1 2 1-16,0 0-1 15,-2 2 0-15,0 4 0 16,-3-1 0-16,0-3 0 16,3 1 0-16,0 0 0 0,2-1 0 15,3 1 0-15,0-1 0 16,3 1 0-16,0 0 0 16,2-3 1-16,3 0 0 15,-5 0-1-15,5 0 1 16,0 0-1-16,0 0 1 15,0 0 0-15,-3 5 0 16,1 2 0-16,-4 9 0 16,-2 5 0-16,3 10 0 15,-3 5 0-15,3 3 1 16,0 2-1-16,2 3 0 16,3 0 0-16,0-11 0 15,0-9 0-15,3-9 0 16,-1-7-1-16,1-3 1 15,-1-8 0-15,-2 3 0 16,6-2-1-16,-6 2 1 16,0 0-1-16,0 0 1 15,0 0-1-15,0 0 1 16,0 0-1-16,0 0 1 0,0 0-1 16,0 0 1-16,0 0-1 15,0 0 1-15,0 0-96 16</inkml:trace>
  <inkml:trace contextRef="#ctx0" brushRef="#br1" timeOffset="-19821.463">3951 956 63 0,'0'0'3'0,"0"0"0"0,0 5-2 16,0-5 1-16,0 0 0 15,0 0 1-15,5-2 1 16,11 2 1-16,8-3-3 15,5 3 0-15,5 0-1 16,11-2 1-16,8-6-1 16,-3 0 1-16,0 0-1 15,-7 3 0-15,-4 0-1 0,-12 5 1 16,-11 0-1-16,-3 3 1 16,-8-1 0-16,0 1 0 15,-5-1-1-15,0-2 1 16,0 0-1-16,0 0 0 15,0 0 0-15,0 0 0 16,0 0-74-16</inkml:trace>
  <inkml:trace contextRef="#ctx0" brushRef="#br1" timeOffset="-19038.463">4559 742 76 0,'0'0'0'0,"2"10"0"16,1 6 0-16,0 2 0 15,-3 5 0-15,-3-2 0 16,0-1 1-16,1-2 1 16,-1 0 0-16,1-5 0 15,2-2-1-15,0-4 1 16,-3-4-1-16,3-3 1 16,0 5-1-16,0-5 1 15,0 0-1-15,0-5 0 16,0-3-1-16,0-10 1 15,-3-8 0-15,1 0 0 16,-1-5 0-16,-2 3 0 16,-1 0-1-16,6 7 1 15,0 3-1-15,3 5 1 16,5 3-1-16,-3 4 1 16,3 4-1-16,8 7 1 15,5 3-1-15,8 18 1 0,6 10-1 16,-6-3 0-16,-5 1 0 15,5 2 0-15,2 3 0 16,-7-13 1-16,-5-6-1 16,-6-7 1-16,-5-5 0 15,-3-5 0-15,-2-6-1 16,-1-2 1-16,1-5-1 16,-3-6 1-16,0-2 0 15,0-13 0-15,0-13 0 16,0 3 0-16,3-6 0 0,-1 11 0 15,-2 8-1-15,3 7 1 16,-3 5-1-16,3 6 0 16,2 5 0-16,8 5 0 15,0 0-84-15</inkml:trace>
  <inkml:trace contextRef="#ctx0" brushRef="#br1" timeOffset="-18588.463">5199 667 54 0,'0'0'0'0,"0"0"3"15,-6-3 1-15,-2 1-3 16,-2-1 1-16,-3-2 1 16,2 2 0-16,-2 1 2 15,-3 4 0-15,-3 1-1 0,1 5 1 16,-3-1-2-16,-3 14 1 15,-2 5-1-15,4 10 0 16,7 8-2-16,4-10 1 16,6-6 0-16,2-2 0 15,3-5-1-15,5-6 1 16,3-2-1-16,11-3 1 16,5-2-1-16,5-3 1 15,2-2-1-15,1-3 0 16,-3-5-1-16,-5-1 1 15,0 1-88-15</inkml:trace>
  <inkml:trace contextRef="#ctx0" brushRef="#br1" timeOffset="-17887.463">5326 783 78 0,'0'0'1'0,"2"16"0"16,1 9-1-16,-3-4 1 15,-3 0 0-15,1-3 1 16,-4-5 0-16,4-3 0 16,-4-5-1-16,4 0 1 15,-1-2 0-15,3-3 0 16,0 0-1-16,0 0 1 16,0 0 0-16,0 0 0 15,0 0-1-15,0 0 0 16,0-5-1-16,-3 0 1 15,1-3-1-15,-1-5 1 16,-2-3-1-16,2-9 1 16,3-12-1-16,5 4 0 15,3-3 0-15,11 5 0 16,7 2 0-16,3 9 0 16,3 7 0-16,-3 10 0 15,-2 8 0-15,-6 0 0 16,-8 6 0-16,-2 7 0 15,-6 5 0-15,-8 3 0 0,-7 2 0 16,-17 1 0-16,-15-1 0 16,5-5 0-16,-5-2 0 15,7-11 0-15,6-4 0 16,11-4 0-16,4-4 0 16,6 2 0-16,6-3 0 15,7 3 0-15,8 0 0 16,14 5 1-16,12 0-1 0,-7 14 0 15,0 6 0-15,0 1 0 16,2 5 0-16,-8-8 0 16,-4-4 0-16,-7-7 1 15,-7-6-1-15,0-1 0 16,0 0-78-16</inkml:trace>
  <inkml:trace contextRef="#ctx0" brushRef="#br1" timeOffset="-17342.463">5698 693 77 0,'0'0'1'0,"0"13"1"0,0 10-1 15,0 8 0-15,0 10 1 16,0-7 1-16,0-6 2 16,-2 3 0-16,-6-2-2 15,5-9 0-15,0-4-2 16,3-6 1-16,0-2-1 15,0-8 1-15,6 2-1 0,-6-2 1 16,8-5-1-16,-3-8 0 16,3-5-1-16,-5-5 0 15,-1-3 0-15,-7-7 0 16,-8-9-1-16,2 9 1 16,-2 2 0-16,2 7 0 15,1 4-1-15,2 2 1 16,2 5-1-16,4 0 1 15,2 0-1-15,5 0 1 16,6 0 0-16,10 3 0 16,5-1 0-16,-2 6 0 15,3 0 0-15,-6 5 0 16,0 0 0-16,0 8 0 16,-3 2 0-16,-4-2 0 15,-4 0-1-15,-2-3 1 16,-5 0-15-16,-3-5 0 15,0 0-41-15</inkml:trace>
  <inkml:trace contextRef="#ctx0" brushRef="#br1" timeOffset="-17140.463">5627 886 74 0,'8'0'0'0,"2"-2"-1"16,1-1 1-16,-3 1 0 0,5-1 0 16,3 3 0-16,8-3 0 15,5-2 0-15,-3 3 0 16,1-1-51-16</inkml:trace>
  <inkml:trace contextRef="#ctx0" brushRef="#br1" timeOffset="-16952.463">5611 1034 86 0,'5'0'0'16,"1"2"0"-16,-1 1 0 15,0-3 0-15,14 2 0 16,4-2 0-16,4 0 0 15,2 0 0-15,0 0 0 16,0 0-61-16</inkml:trace>
  <inkml:trace contextRef="#ctx0" brushRef="#br1" timeOffset="-16486.463">6013 977 80 0,'0'0'1'0,"0"0"1"16,0 5-1-16,0-5 0 15,-5 5 2-15,5-5 0 16,-6 3-1-16,6-3 1 16,0 0-1-16,0-8 0 15,0-2-1-15,3-14 1 16,2-12-1-16,8-15 1 16,3-19-1-16,3 16 0 15,-1 2-1-15,1 18 0 16,2 11 0-16,3 18 0 15,0 15 0-15,-1 24 0 16,-1 20 0-16,-4-2 1 16,1 7 0-16,-9-15 0 0,-5-10-1 15,1-3 1-15,-1-3-1 16,-2-10 1-16,-6-10 0 16,3-3 0-16,-3-2-1 15,3-3 1-15,0 0-85 16</inkml:trace>
  <inkml:trace contextRef="#ctx0" brushRef="#br1" timeOffset="-16301.46">5981 876 77 0,'5'3'0'15,"1"-1"0"-15,-1-2 1 16,0-2-1-16,14-4 0 15,7 1 0-15,11-2 0 16,8-4 0-16,5 6 0 16,1 0-55-16</inkml:trace>
  <inkml:trace contextRef="#ctx0" brushRef="#br1" timeOffset="-15948.46">6647 682 73 0,'-5'3'0'0,"-5"-1"0"15,-1 1 0-15,0-3 0 16,-7 0 0-16,-6-3 0 16,0 3 0-16,-5 3 1 15,3 2 0-15,2 3 1 16,5 2 0-16,4 3-1 15,4 5 1-15,3 6 0 16,11 4 0-16,5 6-1 16,8-9 1-16,7-1-1 0,4-4 1 15,5-2-1-15,-11-2 0 16,-3-6 0-16,-13 3 0 16,-10 3 0-16,-19 2 1 15,-13 2 0-15,-5-7 0 16,-8-5-1-16,13-5 1 15,2-6-1-15,17-5 0 16,-1 1-79-16</inkml:trace>
  <inkml:trace contextRef="#ctx0" brushRef="#br1" timeOffset="-15632.46">6801 755 85 0,'0'5'3'16,"-3"26"0"-16,-2 18-2 15,2-13 0-15,-2-2 0 16,2-11 0-16,3-5 0 0,0-2 0 16,-2-6 0-1,2-2 0-15,0-3 0 0,0-5 0 16,0 5-1-16,0-5 1 16,0 0-74-16</inkml:trace>
  <inkml:trace contextRef="#ctx0" brushRef="#br1" timeOffset="-15377.46">6700 651 87 0,'0'0'0'0,"0"0"0"15,0 8 0-15,0-8 0 16,0 0 1-16,8-3 0 15,5-4 1-15,6 1 0 16,2 4 1-16,3-1 0 16,5 3-2-16,3 0 1 15,-1 3-1-15,-1-1 1 0,-1-2-1 16,-8 0 0-16,-5 0-1 16,-6 0 0-16,1 0-77 15</inkml:trace>
  <inkml:trace contextRef="#ctx0" brushRef="#br1" timeOffset="-15195.46">6724 866 54 0,'0'0'-4'0,"0"0"1"16,-5 0 3-16,5 0 1 15,8 5 0-15,8-3 1 16,7 4 6-16,9-4 1 15,8 1-7-15,-3-3 0 16,0 0-53-16</inkml:trace>
  <inkml:trace contextRef="#ctx0" brushRef="#br1" timeOffset="-15001.46">6743 1008 73 0,'0'0'0'16,"8"5"0"-16,-3 3 0 16,0 2 0-16,8 0 0 15,6 1 0-15,13-3 0 16,7-3 0-16,4-5 1 0,4-5 0 16,3-1 1-16,1 1-56 15</inkml:trace>
  <inkml:trace contextRef="#ctx0" brushRef="#br1" timeOffset="-14460.46">7160 641 79 0,'0'0'0'16,"-2"5"0"-16,2 3 0 15,2 2 0-15,1 11 0 16,2 7 1-16,1 6 1 16,-1 7 3-16,0-7 0 15,-2-6 1-15,-1 3 0 16,-2 3-4-16,0-8 1 16,-2-6-1-16,-1-4 0 15,0-6-1-15,3-2 1 16,0-5-1-16,0-3 1 15,-2-11-1-15,-3-4 0 16,-6-11-1-16,3-18 1 16,-3-16-1-16,6-2 1 15,0-10-1-15,2 20 1 16,3 14-1-16,0 9 0 0,3 14 0 16,0 4 0-16,-1 11 0 15,14 11 0-15,10 9 0 16,9 14 0-16,4 12 0 15,4 6 0-15,-1 5 0 16,-10-13 0-16,-11-8 0 16,-8-7 0-16,-8-11 0 15,-7 5 0-15,-9 0 0 16,-15 3 1-16,-14 0 0 0,-13-5 1 16,-15-3-1-16,9-5 1 15,4-8-1-15,18-3 0 16,10-4-1-16,33-1 0 15,-1 1-96-15</inkml:trace>
  <inkml:trace contextRef="#ctx0" brushRef="#br1" timeOffset="193.54">15703 620 51 0,'0'0'1'0,"8"-2"1"16,3-1-1-16,7-2 0 15,9 0-1-15,10-3 1 16,8-5 0-16,-8 5 0 0,0 1 0 16,-5 1 0-16,-6 1 1 15,-5 3 0-15,-8-1 0 16,-5 0 0-16,-8 1-1 16,-5-1 0-16,-8 3 0 15,-6 3 0-15,-7-1 4 16,5 6 0-16,0 3-3 15,2 9 0-15,3 6 3 16,3 15 0-16,5 14-3 16,8-4 1-16,8 6-2 0,0-18 1 15,0-11 0-15,0-4 0 16,0-11 0-16,0-3 0 16,-3-5-1-16,-2 0 1 15,-3-5-1-15,0 0 0 16,0 8-1-16,0-8 1 15,0 5-1-15,0-5 0 16,0 0 0-16,0 0 0 16,0 0-86-16</inkml:trace>
  <inkml:trace contextRef="#ctx0" brushRef="#br1" timeOffset="660.54">16222 535 55 0,'0'0'6'0,"0"18"0"16,0 10-4-16,0 11 0 15,0 8 3-15,0-1 0 16,0 3 2-16,2-12 0 16,1-9-3-16,2-2 0 15,0-8-1-15,1-3 0 16,-1-2-1-16,0-5 1 16,-2-3-2-16,-3-5 1 15,5 5-1-15,-5-5 0 16,6-5-1-16,2 0 1 15,-1 0-88-15</inkml:trace>
  <inkml:trace contextRef="#ctx0" brushRef="#br1" timeOffset="1198.54">16621 584 36 0,'0'0'1'0,"-5"-5"1"16,-3-5 10-16,-8 2 1 16,-8 3-8-16,-5 5 0 15,-8 2-3-15,3 3 0 16,-1 6 1-16,9-1 0 16,2 3-1-16,5 0 0 15,4 0 0-15,7 0 0 16,2-3-1-16,14-2 1 15,11 0-1-15,18-1 0 16,18 4 0-16,-4 2 0 16,-1 5-1-16,-8 10 1 15,-8 8-1-15,-10-10 1 16,-13-3-1-16,-16 3 1 0,-17 0-1 16,-15-3 1-16,-13 1 1 15,5-9 0-15,0-5-1 16,0-4 0-16,0-9 0 15,14 0 1-15,7-4-1 16,8 4 0-16,8 1-1 0,8 2 1 16,0 0-84-16</inkml:trace>
  <inkml:trace contextRef="#ctx0" brushRef="#br1" timeOffset="1678.54">16949 535 66 0,'0'0'1'0,"-8"0"1"16,-5 0-1-16,-1-3 0 16,-4 1 2-16,-6-1 1 15,-5 3 0-15,5 0 0 0,3 3-2 16,5 2 0-16,6 3-1 16,4 2 1-16,9 3 0 15,13 8 0-15,10 2-1 16,6 3 0-16,5 5 0 15,-5 5 0-15,-6 8 0 16,-7-11 0-16,-11-2 0 16,-8-2 0-16,-8-6 1 15,-16 0 1-15,-16-4-2 0,1-7 1 16,-9-6-1 0,0-1 1-16,-5-5-1 0,16 0 0 15,11-5 0-15,10 2 0 16,8-2-1-16,6 0 1 15,4-3-1-15,14-2 0 16,0-1-87-16</inkml:trace>
  <inkml:trace contextRef="#ctx0" brushRef="#br1" timeOffset="2114.54">17131 576 38 0,'-5'3'0'15,"-3"2"-1"-15,3-2 1 16,-1-3 0-16,6 0 0 0,0 0 11 16,0 0 0-16,6 5 2 15,-4 10 0-15,-2 9-6 16,6 9 0-16,-1 11-5 15,3 0 0-15,2 0 1 16,6-5 0-16,5-3-1 16,-2-10 1-16,2-6-2 0,0-7 1 15,3-7-1-15,-6-4 0 16,1-7 0-16,-3 0 1 16,-6-6-1-16,-2-1 0 15,-2-4-1-15,-4-12 1 16,-2-14-1-16,-2 1 1 15,-4-6-1-15,4 1 0 16,2-1 0-16,0 14 1 16,0 7-1-16,0 8 1 15,2 10-1-15,-2 3 0 16,0 5 0-16,0 0 0 16,0 0-93-16</inkml:trace>
  <inkml:trace contextRef="#ctx0" brushRef="#br1" timeOffset="3540.54">17588 556 68 0,'0'0'3'0,"3"5"0"16,0 0-2-16,2 5 1 15,3 6 1-15,-3 7 1 16,1 5-1-16,-4 11 0 16,-2 5 0-16,0 0 1 15,-2 0-1-15,-1-13 1 16,0-8-2-16,1-7 1 15,2-8-1-15,0-3 0 16,-3-3-1-16,3-2 0 16,0 0 0-16,0 0 0 15,0 0-1-15,0 0 1 16,0 0-1-16,0 0 1 16,0 0-1-16,0 0 1 0,0 0-1 15,0 0 1-15,-3 6-1 16,3-6 1-16,-8 7-1 15,8-7 1-15,-8 5-1 16,8-5 0-16,-5 3 0 16,5-3 0-16,0 0 0 15,0 0 0-15,0 0 0 16,0 0 0-16,0 0 0 16,0 0 0-16,0 0 0 15,0 0 0-15,0 0 0 0,0 0 0 16,3-8 0-16,-1 1 0 15,1-1-89-15</inkml:trace>
  <inkml:trace contextRef="#ctx0" brushRef="#br1" timeOffset="3855.54">17599 545 82 0,'0'0'1'0,"0"0"1"15,8-5-1-15,0 0 0 16,0-3 2-16,5 0 1 0,3 1-2 15,5-1 1-15,6-2-2 16,-1 2 1-16,3 3-1 16,-3 2 0-16,1 0-1 15,-6 3 1-15,-5 0-1 16,-3 0 0-16,0 0-75 16</inkml:trace>
  <inkml:trace contextRef="#ctx0" brushRef="#br1" timeOffset="4109.54">17599 682 58 0,'0'0'0'0,"0"0"0"15,-5 3 0-15,5-3 0 16,-3 5 2-16,3-5 1 15,5 5 5-15,9 0 0 16,4 1-5-16,3-1 1 16,3-3-2-16,0-2 0 15,2-2-1-15,1-1 0 16,-1-2 0-16,-5 2 0 16,0 1-68-16</inkml:trace>
  <inkml:trace contextRef="#ctx0" brushRef="#br1" timeOffset="4342.54">17631 915 28 0,'0'0'3'15,"0"0"0"-15,0 0-2 0,0 0 1 16,0 0 10-16,5 0 0 15,3 2-6-15,11 1 1 16,10-3-5-16,2 3 1 16,4-3-2-16,2 0 1 15,0 0-60-15</inkml:trace>
  <inkml:trace contextRef="#ctx0" brushRef="#br1" timeOffset="5042.54">18318 432 39 0,'0'0'2'0,"-2"5"0"16,-1 0-1-16,-5-3 1 15,-3 1 9-15,1-3 0 16,-1-3-3-16,-2 1 0 16,-5-3-4-16,-1 2 0 15,-5 1-2-15,0 2 1 16,1 2-2-16,-1 6 1 15,-3 2-1-15,4 8 0 16,-1 3 0-16,5 0 1 16,3-1-1-16,6-2 1 15,5-2-1-15,5-3 0 16,2 0 0-16,17 0 0 16,10 0 0-16,8 0 0 15,8 2-1-15,-6 1 1 16,-2-1-1-16,-5 6 1 15,-3 5-1-15,-10-3 1 16,-9-2-1-16,-4-3 1 0,-9-3-1 16,-13 6 1-16,-10-1-1 15,-6-4 1-15,-8-3 0 16,1-3 0-16,-6 1 0 16,2-4 1-16,4-4-1 15,7 0 0-15,3-3 0 16,10 0 0-16,9-3 0 0,7-2 0 15,1 0-96-15</inkml:trace>
  <inkml:trace contextRef="#ctx0" brushRef="#br1" timeOffset="7609.54">19682 401 74 0,'0'0'1'0,"0"0"0"16,0 0-1-16,0 0 1 16,0 0 1-16,0 0 0 15,11 31-1-15,-6-3 1 16,1 6 0-16,-1 12 1 15,0 11-1-15,0-5 0 16,-2 2 0-16,0-8 0 16,-1-7-1-16,1-13 1 15,0-10-1-15,-1-6 1 16,4-5-1-16,-6-5 0 16,5 3 0-16,-5-3 0 15,0-11 0-15,-3-12 1 16,-2-13-1-16,0-5 0 15,-3-6-1-15,2 6 1 16,-2 2-1-16,3 5 1 16,3 3-1-16,-1 5 1 15,0 6-1-15,3 2 0 16,0 2 0-16,0 3 0 0,3 0 0 16,0 6 0-16,-1-1 0 15,14 0 0-15,5-2 0 16,6 5 0-16,4-1 0 15,-2 6 0-15,3 6 0 16,3 4 0-16,2 5 0 16,-11 6 0-16,-5 2 0 15,-10 1 0-15,-9 1 0 0,-7 1 0 16,-11 3 0-16,-5-1 0 16,-11-2 0-16,3-3 0 15,-2-5 0-15,4-2 0 16,6-3 0-16,-3-3 0 15,3-5 0-15,5 0 0 16,3-5 0-16,5 0 0 16,5-2 0-16,17-6 0 15,9-7 0-15,17 4 0 16,10-2 0-16,0 8 0 16,6 5 0-16,-3 10 0 15,0 11 0-15,-19 5 0 16,-10 5 0-16,-14 3 1 15,-12 4 0-15,-17-1 0 16,-12 1-1-16,-30-7 1 16,-21-5-1-16,10-10 1 15,-2-9-1-15,27-7 1 16,15-7-1-16,16-1 1 0,0 0-89 16</inkml:trace>
  <inkml:trace contextRef="#ctx0" brushRef="#br1" timeOffset="8254.54">20251 341 67 0,'0'0'1'0,"8"3"0"15,5 2 0-15,-2 0 0 16,2 3 2-16,5 10 1 16,6 10-2-16,0-2 0 0,2 3-1 15,9-1 0-15,7 0 0 16,-8-7 0-16,-5-8 0 15,0-5 0-15,-5-8 0 16,-5-3 1-16,-9-2-1 16,-2-3 0-16,-2-5-1 15,-4-5 1-15,1-8-1 16,-3 3 1-16,0-3-1 16,0 8 1-16,0 5-1 0,0 6 0 15,0 1 2 1,-3 22 0-16,1 12 0 0,-9 14 0 15,-8 9 1-15,-2 17 0 16,-5 12-1-16,-6-5 0 16,-5-3-1-16,11-26 1 15,7-14 0-15,9-12 0 16,4-15-1-16,6 1 1 16,0-12-1-16,16 1 0 15,0 0-92-15</inkml:trace>
  <inkml:trace contextRef="#ctx0" brushRef="#br1" timeOffset="9185.54">21903 359 72 0,'0'0'0'0,"-21"-2"1"15,-16-1-1-15,13 0 1 16,3-2 2-16,-5 3 1 15,-1 2 0-15,1 2 1 16,2 1-3-16,0 7 0 16,-2 3-1-16,2 8 1 15,0 7 1-15,6 8 0 16,2 6-2-16,5 4 1 16,6 9 0-16,5-17 0 15,8-4-1-15,13-3 1 0,13-5-1 16,-2-8 1-16,2-8-1 15,6-2 0-15,2-8-1 16,-7-3 1-16,-1 1-87 16</inkml:trace>
  <inkml:trace contextRef="#ctx0" brushRef="#br1" timeOffset="10130.54">22186 359 63 0,'0'0'2'0,"-3"21"1"15,-2 15-2 1,2-2 1-16,-2 2 1 0,3-3 0 15,2 1 1-15,0-3 0 16,0 0-2-16,0-8 0 16,2-2 0-16,-2-6 0 15,-2-4 1-15,-4-3 0 16,1-3-1-16,0-3 0 16,-3-2 0-16,0-5 0 15,0-3-1-15,3-5 0 16,-1-7-1-16,6-3 1 15,0-6-1-15,6-2 1 16,-1-2-1-16,0-6 1 16,-2-3-1-16,-1 11 0 15,-2 3 0-15,0 10 0 16,0 5 0-16,0 5 1 16,-2 3-1-16,2 5 0 15,-3-5 0-15,3 5 0 16,0 0 0-16,0 0 0 15,8-3 0-15,-3 3 0 0,3-2 0 16,3 9 1-16,5 4 0 16,2 4 0-16,1 6-1 15,2 5 1-15,3 2-1 16,0 3 1-16,-1 3 0 16,-2-3 0-16,-5 0 0 15,-5 0 1-15,-6 0-1 16,-7 5 0-16,-12 0 0 0,-7 0 0 15,-11 1 0-15,-5-9 0 16,-8-7 0-16,-5-8 0 16,-8-6 0-16,11-4 0 15,4-3 0-15,14-3 0 16,13-2-1-16,6-3 1 16,10 1-1-16,10-9 0 15,1 1-99-15</inkml:trace>
  <inkml:trace contextRef="#ctx0" brushRef="#br1" timeOffset="11030.54">22818 274 63 0,'0'0'3'0,"0"0"1"16,0 5-3-16,-3 3 1 15,-2 2 2-15,-6 8 1 16,-2 6-3-16,-3 4 1 15,-2 6 0-15,-3-1 0 0,0 3-2 16,-1-5 1-16,1-5-1 16,5-5 1-16,1-3 0 15,1-5 0-15,9-3-1 16,0-2 1-16,2-3-1 16,3-5 0-16,0 0 0 15,19 0 0-15,12 0-1 16,9 0 1-16,10-2-1 0,0-4 1 15,1-1-1-15,-6 1 1 16,-3 1-1-16,-13 0 1 16,-11 3-1-16,-4-1 0 15,-9 0 0-15,-5 3 0 16,-11-5 0-16,-4 0 1 16,-12 0-1-16,6-3 0 15,2 0 0-15,4 1 0 16,1-1 0-16,1 3 0 15,8 5 0-15,0 0 0 16,-1 7 0-16,4 17 0 16,-1 9 0-16,6 3 0 15,2 8 0-15,0 0 0 16,3 5 1-16,0-10 0 16,3-3 0-16,-3-12 0 15,0-9-1-15,-3-5 1 16,0-7-1-16,-5-3 1 15,0 0-88-15</inkml:trace>
  <inkml:trace contextRef="#ctx0" brushRef="#br1" timeOffset="11637.54">23402 18 63 0,'0'0'2'16,"0"39"0"-16,3 25-1 16,-1-12 1-16,-2 0 2 15,0-16 0-15,0-2 0 16,0-9 0-16,-2-4-2 15,-1 0 0-15,-2-1-1 16,2-1 1-16,-2-4-1 0,2-2 1 16,-2-3-1-16,2-2 1 15,1-3-1-15,2-5 0 16,-3 5 0-16,3-5 0 16,0 0-1-16,0 0 1 15,0 0-76-15</inkml:trace>
  <inkml:trace contextRef="#ctx0" brushRef="#br1" timeOffset="11947.54">23209 274 74 0,'0'0'2'16,"8"2"0"-16,5 1-1 16,14 0 1-16,7-3 2 15,6-3 0-15,15 0-2 16,-2 1 0-16,3-1-1 15,-6 1 1-15,-2-1-1 16,-14 1 0-16,-8 2-1 0,-10-3 1 16,0 0-72-16</inkml:trace>
  <inkml:trace contextRef="#ctx0" brushRef="#br1" timeOffset="12638.54">24616 287 38 0,'0'0'2'0,"0"0"0"15,-6 8-1-15,6-8 0 16,-7-3 2-16,1-2 1 16,1 0 5-16,-6-1 0 15,6 1-6-15,-6 0 0 16,-2 0-1-16,3 2 0 16,-9 3 2-16,6 3 0 15,-3 0-2-15,0 4 1 16,0 4 0-16,-2 15 0 15,-3 10 0-15,5 2 1 16,3 4-1-16,7-1 0 0,9 6-2 16,5-11 1-1,5-3-1-15,3-7 1 0,5-8-1 16,3-5 0-16,10-5 0 16,1-8 0-16,4-5-1 15,-4-3 1-15,-1 0-89 16</inkml:trace>
  <inkml:trace contextRef="#ctx0" brushRef="#br1" timeOffset="13284.54">24806 297 49 0,'0'0'1'0,"5"11"0"16,1 7-1-16,-4 0 1 15,-2 2 0-15,-2 6 1 16,-4 5 2-16,4 0 1 16,-4 3 1-16,1-6 1 15,5-4-4-15,-3-1 1 0,3-3-2 16,0-4 1-16,-2-3-2 16,2-5 1-16,0-3-1 15,0-5 1-15,0 5-1 16,0-5 0-16,0 0-1 15,-3-8 1-15,-2-5-1 16,0-5 1-16,-6-2-1 16,8-9 1-16,-2-4-1 0,5 1 1 15,0-1-1 1,3 2 0-16,2 0 0 0,3 8 0 16,0 5 0-16,0 2 0 15,-3 6 0-15,6 2 0 16,-1 3 0-16,4 0 0 15,-1-3 0-15,-3 3 0 16,4 2 0-16,4-2 0 16,1 0 0-16,4 0 0 15,1 2 0-15,0 0 0 16,-3 3 0-16,0 0 0 16,0 3 0-16,-2 0 0 15,-6-3 0-15,-2 2 0 16,-3-2 0-16,-8 0 0 15,0 0-72-15</inkml:trace>
  <inkml:trace contextRef="#ctx0" brushRef="#br1" timeOffset="13558.54">24764 473 75 0,'0'0'2'0,"21"2"1"16,16 1-2-16,-3 0 1 15,3-3-1-15,0 0 1 16,-2-3-1-16,-1 6 0 15,-5 2-1-15,-13 0 1 16,5 0-64-16</inkml:trace>
  <inkml:trace contextRef="#ctx0" brushRef="#br1" timeOffset="13781.54">24735 641 40 0,'0'0'4'0,"13"0"0"16,13 2-3-16,-2 1 1 0,11 2 6 16,-1 0 0-16,0-2-5 15,-2 0 0-15,-3-3-2 16,8-3 1-16,0 0-56 15</inkml:trace>
  <inkml:trace contextRef="#ctx0" brushRef="#br1" timeOffset="14408.54">25317 287 68 0,'0'0'1'15,"0"0"1"-15,0 0-1 16,0 5 0-16,0 0 4 15,0 6 0-15,-5 1-2 16,2 4 0-16,-5 5 1 16,3 2 1-16,0 5 0 15,2 3 0-15,3 0 0 16,0-2 1-16,3-1-3 16,-3-2 1-16,0 0 0 0,0-3 1 15,0-5-3-15,0-2 0 16,0-6 0-16,0-2 0 15,0-3-1-15,0-5 1 16,0 0-1-16,5 0 0 16,3-3 0-16,5 1 0 15,3-3-1-15,0 2 0 16,0-2 1-16,8 2 1 16,5 1-2-16,-8-1 0 15,-3 3 0-15,-4 0 0 16,-9-2-4-16,-2 2 1 15,5 0-103-15</inkml:trace>
  <inkml:trace contextRef="#ctx0" brushRef="#br1" timeOffset="14920.54">25592 256 38 0,'0'0'0'0,"0"0"1"15,6 0-1-15,-6 0 0 16,0 0 0-16,0 0 1 16,0 0 8-16,0 0 0 15,2 5-3-15,-2 5 0 16,0 3-2-16,-2 8 1 16,-1 2-2-16,0 8 1 15,-2 3-1-15,5-1 0 16,0 1 0-16,0-3 1 15,0-3-1-15,0-2 1 16,0-2-2-16,0-4 0 16,0-4-1-16,0-3 1 15,8-3 1-15,0-5 0 16,2-2-2-16,6-3 1 16,0 0-2-16,13-3 1 15,8 1-1-15,-8-1 1 16,-2-2-1-16,-3 0 0 0,-6-1 0 15,1 1 0-15,-1 0-90 16</inkml:trace>
  <inkml:trace contextRef="#ctx0" brushRef="#br1" timeOffset="15734.54">26227 256 55 0,'0'0'1'0,"0"0"1"15,-3 5-1-15,-5-2 0 0,6-3 0 16,-4 0 1-16,-2-3 3 15,0 0 0-15,-2 1-3 16,-1-1 1-16,-2 1-2 16,2 2 1-16,-7 0-1 15,5 0 0-15,-3 2 0 16,5 1 1-16,1-3 0 16,-1 0 0-16,3 0-1 15,-2 0 1-15,4 2-1 16,1 1 1-16,0 0-1 15,0 2 0-15,5 0 0 0,-3 3 0 16,3-1 0-16,0 4 0 16,3-1 0-16,2 3 0 15,0 0-1-15,6 0 1 16,-1 0-1-16,1-3 1 16,-3-5-1-16,13 3 1 15,5-3-1-15,-2 3 1 16,-3 0-1-16,-5 2 1 15,-3 0-1-15,-5 3 1 16,6 0-1-16,-7 5 1 16,-1 0-1-16,-4 1 1 15,-4-4 0-15,-6 3 0 16,-11 3 0-16,3-1 0 16,-5 1 0-16,-3-3 1 15,1-5-1-15,-12-5 1 0,-4-8-1 16,4 0 0-16,4-3 0 15,4 1 0-15,6-3 0 16,5 2 1-16,8-2-1 16,0 2 0-16,6 3-1 15,2 0 1-15,5-2-1 16,5 2 1-16,1 0-97 16</inkml:trace>
  <inkml:trace contextRef="#ctx0" brushRef="#br1" timeOffset="34603.54">8250 556 44 0,'0'0'0'15,"0"0"4"-15,0 0 1 16,0 0-4-16,0 0 1 16,0 0-1-16,0 0 0 15,0 0 3-15,0 0 0 16,0 0-2-16,0 0 1 15,0 0-1-15,0 0 0 16,0 0-1-16,0 0 1 16,34-8-1-16,-8 3 1 0,3 0-1 15,8-3 1-15,9 0-1 16,-9 3 0-16,-2 0 0 16,-3 5 0-16,-6 0 0 15,-5 0 0-15,-5 0 0 16,-5 0 0-16,-6 0-1 0,-5 0 1 15,0 0-1 1,-5 0 1-16,-3 2-1 0,-3 1 1 16,-2 2-1-16,-3 0 0 15,0-2 0-15,0-1 0 16,0 1 0-16,1 0 0 16,1-1 0-16,1 1 0 15,0-1 0-15,5 1 0 16,0-3 0-16,3 0 0 15,2 0 0-15,3 0 1 16,-5 0-1-16,5 0 0 16,0 0 0-16,0 0 1 15,0 0-1-15,0 0 0 16,0 0 0-16,0 0 0 16,0 5 0-16,0-5 1 15,-3 8-1-15,0-3 1 16,1 3 0-16,-4 5 0 15,0 5 0-15,1 2 0 16,2 1 0-16,1 2 0 0,2 3-1 16,0 3 1-16,2-1-1 15,1-2 1-15,-3-3 0 16,3-5 0-16,-3-7 0 16,2-1 0-16,-2-5-1 15,0 0 1-15,0-2-1 16,0-3 1-16,0 0 0 15,0 0 0-15,0 0-1 0,0 0 1 16,4 8-1 0,-2-3 1-16,-2 0-1 0,2 0 1 15,2-2-1-15,1-1 0 16,0 1-85-16</inkml:trace>
  <inkml:trace contextRef="#ctx0" brushRef="#br1" timeOffset="35322.54">8271 897 54 0,'0'0'3'0,"0"0"1"16,2 5-3-16,-2-5 1 16,0 0 3-16,0 0 0 15,-8-3-2-15,3 3 1 16,0 0-1-16,0 3 1 15,2 0-3-15,-2-1 1 16,-1 3-1-16,1-2 1 16,0-1-1-16,5-2 1 15,-6 6-1-15,6-6 1 16,-2 5-1-16,2-5 0 16,-3 5 1-16,3-5 1 15,0 0-1-15,0 0 0 16,5 0-1-16,6 0 1 15,8 0-1-15,7-3 0 16,11 1 0-16,3-3 1 16,5-1-1-16,8-1 0 15,8-1-1-15,-16 5 1 0,-8 1-1 16,-8 2 1-16,-8 0-1 16,-5 0 1-16,-5 2-1 15,-3 1 0-15,-3-3 0 16,-5 0 0-16,0 0 0 15,0 0 1-15,0 0-1 16,0 0 0-16,0 0 0 16,0 0 0-16,0 0-90 0</inkml:trace>
  <inkml:trace contextRef="#ctx0" brushRef="#br1" timeOffset="36164.54">8806 574 71 0,'0'0'0'0,"-11"2"0"0,-7 1 0 15,4-1 0-15,1 1 1 16,5 0 0-16,3 2 5 16,5 3 1-16,3 4-4 15,2 4 1-15,3-1-2 16,0 4 0-16,2 1 0 15,-2 6 0-15,-2 3 0 16,-4-6 0-16,1-3 1 16,0-4 0-16,-3-8-2 15,0-3 1-15,-3-3-1 0,3-2 0 16,-8-7 0-16,3-4 0 16,-1-2-1-16,1-5 1 15,-3-5-1-15,3 2 1 16,0 1-1-16,2 4 1 15,3 1-1-15,0 4 0 16,0 1 0-16,3 2 0 16,-1 1 0-16,1-1 1 15,0 3-1-15,-1-1 1 16,1 1-1-16,2 3 1 16,0 2-1-16,6 2 1 15,5 6-1-15,0 2 1 16,2 1-1-16,9 12 1 15,2 11-1-15,-3-6 1 16,-2-2-1-16,-3-5 1 16,-2-6 0-16,4 1 0 15,1-4 0-15,-5-4 0 16,-3-5-1-16,-6-1 1 0,-5-2-1 16,1 0 1-16,-4-2-1 15,1-3 1-15,0-1-1 16,-1 1 0-16,-2 0 0 15,0 0 1-15,0 0-1 16,0-11 0-16,-2-4 1 16,-1-4 0-16,0-1-1 15,1-1 0-15,-1-3 0 0,3 6 0 16,0 0 0-16,0 5 0 16,3 5 0-16,-1 2 0 15,-2 4 0-15,3 1 0 16,0 4 0-16,-3 2 0 15,0 0-101-15</inkml:trace>
  <inkml:trace contextRef="#ctx0" brushRef="#br1" timeOffset="36673.54">9350 525 56 0,'0'0'0'16,"0"0"1"-16,-10 7-1 16,5-4 1-16,-3 0 1 15,2-1 0-15,4-2 6 16,-1 5 1-16,0 0-5 0,3 8 0 16,3 5 1-16,2 8 1 15,1 5-3-15,2 3 0 16,-1 2-1-16,1 0 1 15,0 3-2-15,-2-8 1 16,-4-8-1-16,-2-5 0 16,-2-7 0-16,-4-4 0 15,1-4 0-15,5-3 0 16,-5 3 0-16,5-3 0 16,0 0 0-16,0 0 0 15,0-8 0-15,0 0 0 16,0-2-1-16,0-3 1 15,-3-3-1-15,0 3 0 16,1 1-90-16</inkml:trace>
  <inkml:trace contextRef="#ctx0" brushRef="#br1" timeOffset="36990.54">9329 566 68 0,'0'0'1'0,"6"0"0"15,-1 0-1-15,-5 0 1 16,5-5 0-16,-2 0 0 15,2-1 1-15,8-4 1 16,3-3-2-16,16 3 1 16,10 0-1-16,0 2 1 15,6 3-2-15,-11 2 1 16,-8 3-1-16,-8 0 1 16,0 0-62-16</inkml:trace>
  <inkml:trace contextRef="#ctx0" brushRef="#br1" timeOffset="37244.54">9221 718 43 0,'0'0'0'16,"8"0"0"-16,5 3 0 15,3-6 0-15,2 1 1 16,1-3 1-16,-3 0 5 16,10-1 1-16,9 4-5 15,-6-1 0-15,-3 1-2 16,-5 2 1-16,-2 0-1 0,-3 0 0 16,-1 0-52-16</inkml:trace>
  <inkml:trace contextRef="#ctx0" brushRef="#br1" timeOffset="37758.54">9721 527 79 0,'0'0'1'15,"0"0"0"-15,-6 8 0 16,6 0 0-16,0 2 2 16,3 3 1-16,0 0-1 0,-3 10 1 15,0 6 1-15,0 4 0 16,-3 3-2-16,0-5 0 15,1-2-2-15,2-3 1 16,2-1-1-16,1-6 1 16,0-4-2-16,-1-5 1 15,1-4 0-15,-1-1 1 16,-2-5-1-16,0 0 0 16,0 0 0-16,0 0 0 15,0 0-93-15</inkml:trace>
  <inkml:trace contextRef="#ctx0" brushRef="#br1" timeOffset="38356.54">9927 514 54 0,'0'0'0'16,"0"5"7"-16,0-5 0 16,0 0-5-16,0 0 0 15,0 0 0-15,0 0 1 16,0 0 0-16,0 0 0 15,2 6 2-15,1-1 0 16,-3 3-2-16,0 2 1 16,0 3-2-16,0 7 0 15,-3 6 1-15,1 3 0 16,-1 4-2-16,0 6 1 16,1 8-1-16,2-14 0 15,0-4 0-15,2-9 0 16,4-9 0-16,2-4 0 15,5-1-1-15,3-6 1 0,2-3-1 16,3-2 1-16,1-3-1 16,-1 3 1-16,-3 2-1 15,-2 1 0-15,0-1 0 16,-3 1 0-16,0-1-88 16</inkml:trace>
  <inkml:trace contextRef="#ctx0" brushRef="#br1" timeOffset="39001.54">10138 535 75 0,'0'0'1'15,"0"0"1"-15,6 0-1 16,-1 0 0-16,0 0 1 16,8 0 0-16,3-3-1 15,5 1 0-15,6-1 0 16,-1 1 0-16,1-1-1 16,-1 0 1-16,-2 1-1 15,-6-1 1-15,-7 3-1 0,0 0 0 16,-6-2 0-16,-5 2 1 15,0 0-1-15,0 0 1 16,-11 0-1-16,6 0 1 16,-3 0 0-16,-3 0 0 15,1 0 0-15,-1 0 1 16,-2 2-1-16,3 6 1 16,-1 2 1-16,3 14 0 15,3 7 0-15,2 7 1 16,0 6-2-16,3-5 0 15,3 0 0-15,2 0 1 16,3-3-2-16,-2-10 1 16,-1-8-1-16,-2-5 1 15,-1-8-1-15,1 0 0 16,-3-5 0-16,0 0 0 16,0 0-1-16,0 0 1 15,0 0-98-15</inkml:trace>
  <inkml:trace contextRef="#ctx0" brushRef="#br1" timeOffset="39781.54">10424 607 65 0,'0'0'2'0,"0"13"1"16,0 5-2-16,2 6 1 15,1 4 0-15,2-2 1 16,1 0 1-16,2-3 0 15,-1-5-1-15,4-2 1 16,0-4-3-16,-3-1 1 16,-3-6-1-16,-2 0 1 15,-1-2-1-15,-2-3 0 16,0 0 0-16,0 0 1 16,-8-8-1-16,0 0 0 15,0-2-1-15,0-3 1 16,0-5-1-16,1 0 1 0,1-5 0 15,1-1 0-15,2-2 0 16,3-2 0 0,0-3-1-16,8-3 1 0,8-2-1 15,8 3 1-15,8-1-1 16,-1 11 1-16,4 5-1 16,-4 7 0-16,-1 9 0 15,-7 4 0-15,-7 6 0 16,0 5 0-16,-5 8 0 15,-1-6 0-15,-4 1 0 0,-4-3 0 16,-2-3 0-16,-5 3 0 16,-3-3 0-16,-13 3 0 15,-14 3 0-15,1-1 0 16,-6-2 0-16,11-3 0 16,6-4 0-16,4-1 0 15,8-5 0-15,1 2 0 16,5-2 0-16,5 0 1 15,2 8-1-15,11 2 1 16,11 3-1-16,0 0 1 16,5 3-1-16,5 2 1 15,3 5-1-15,-7-5 1 16,-9 0-1-16,-3 0 1 16,-2 0-1-16,-5-2 1 15,-3-6-1-15,-3-2 1 16,0-3-1-16,-5-5 0 15,0 0-89-15</inkml:trace>
  <inkml:trace contextRef="#ctx0" brushRef="#br1" timeOffset="40368.54">10968 514 90 0,'0'0'1'0,"-8"8"1"16,-2 5-1-16,-1 5 0 15,-2 8 2-15,3 7 1 16,2 9-1-16,0 2 1 16,2 2-2-16,1-10 0 15,-3-5-1-15,3-10 1 16,2-11-1-16,1-2 1 16,-1-3-1-16,3-5 1 15,0 0-1-15,-3-7 0 16,1-6 0-16,4-16 0 15,1-15 0-15,5 3 0 16,0-3 0-16,2 3 0 16,4 2-1-16,-4 11 0 0,1 4 0 15,-3 9 0-15,0 7 0 16,0 3 1-16,-3 5-1 16,5 5 0-16,4 5 0 15,1 6 0-15,4 2 0 16,-1 3 0-16,-2 4 0 15,6 4 0-15,-1 4 0 16,-3-4 0-16,-5-3 0 0,-2 5 0 16,-3 0 0-16,-3-8 0 15,0-2 0-15,1-6 0 16,-1-4 0-16,0-4 0 16,1 1-95-16</inkml:trace>
  <inkml:trace contextRef="#ctx0" brushRef="#br1" timeOffset="40668.54">10831 739 90 0,'0'0'2'0,"8"-2"0"0,2-6-1 16,17 3 0-16,10-3 0 15,5 3 1-15,8 2-1 16,-5 1 0-16,-2 2 0 15,-6-6 0-15,0 1-75 16</inkml:trace>
  <inkml:trace contextRef="#ctx0" brushRef="#br1" timeOffset="41268.54">11201 514 62 0,'0'0'1'0,"8"0"0"15,5 0 0-15,14-7 0 16,7-4-1-16,-8 3 1 16,1-2 1-16,2 2 0 0,0-2-1 15,-5 5 1-15,-3 0-1 16,-5 2 0-16,-6 3 0 16,-2 0 0-16,-2 0 0 15,-6 0 1-15,0 0-1 16,-3 5 1-16,-2 0-1 15,-3 3 1-15,-3 2 1 16,1 1 0-16,-1-3-1 16,0 2 1-16,1 0-1 15,-1 1 0-15,3-1 0 16,0 3 1-16,1 2-1 0,4 3 0 16,0 3-1-16,3 5 1 15,3 2 1-15,2 14 1 16,3 7-3-16,-3-13 1 15,1-5-1-15,-1-8 0 16,-2-7 0-16,-1-6 1 16,-2-5-1-16,0 0 0 15,-2-5 0-15,2 0 0 16,-6 0-1-16,6 0 1 16,-5-2-2-16,5 2 0 15,0 0-95-15</inkml:trace>
  <inkml:trace contextRef="#ctx0" brushRef="#br1" timeOffset="41673.54">11621 504 56 0,'0'0'1'0,"0"0"0"15,6 8-1-15,-6-8 1 16,0 0 6-16,0 0 1 15,0 0 1-15,0 0 1 16,0 5-4-16,0 5 1 16,0 6-4-16,2 4 1 15,1 6-2-15,0 5 0 16,-1 5 0-16,1 6 0 16,-3 2-1-16,-3-13 1 15,-2-5 0-15,0-3 1 16,-1-3-2-16,1-4 1 15,0-8-2-15,5-8 1 16,0 0-97-16</inkml:trace>
  <inkml:trace contextRef="#ctx0" brushRef="#br1" timeOffset="42289.54">12002 442 66 0,'0'0'0'0,"-10"5"1"15,-12 5-1-15,7-4 1 16,-1-1 2-16,2-3 0 16,1 1 1-16,3-1 1 15,2 4 0-15,-3 1 1 16,-2 4-2-16,2 2 1 16,-2 2-1-16,3 8 1 15,-1 3-2-15,6 3 0 16,-1 2-1-16,6 0 0 15,0 0 0-15,6 0 0 16,-1-3-1-16,3-7 1 16,2-6-1-16,6 1 1 15,3-1-1-15,-1-4 1 16,1-4-1-16,10-9 0 0,5-6 0 16,-5-2 0-16,0-6-1 15,-5 1 1-15,-5-6-1 16,-6 6 1-16,-5-1-1 15,-5-2 1-15,-6-5-1 16,-2-3 1-16,-6-3-1 16,1 1 0-16,-1-3 0 15,0 5 0-15,1 3 0 16,-1 2 0-16,3 6 0 16,0 4 0-16,3 4 0 0,0 1 0 15,-3 4 0-15,0 2 0 16,-3 5 0-16,3-2 0 15,0-1-104-15</inkml:trace>
  <inkml:trace contextRef="#ctx0" brushRef="#br1" timeOffset="43190.54">12222 481 47 0,'0'0'1'16,"0"5"0"-16,2 5-1 16,1-5 1-16,-3 1 9 0,0-6 1 15,5 5 3 1,0 5 1-16,1 8-12 16,-1 0 0-16,0 5-1 0,1 14 1 15,2 9 0-15,-3-10 0 16,-3-2-2-16,1-8 1 15,-3-8 0-15,0-3 0 16,-3-7-1-16,3 0 1 16,-2-3-1-16,2-5 0 15,-5 0-1-15,2-5 1 16,-2-3-1-16,-1-2 1 16,1-3-1-16,0-8 1 15,-3-5-1-15,0-2 1 16,0-6-1-16,3 6 1 15,2 2-1-15,3 3 0 16,0 5 0-16,0 2 0 16,3 6 0-16,-1 2 0 15,1 3 0-15,2 0 0 16,0 2 0-16,3 1 0 16,3 2 0-16,2 2 0 15,6 6 0-15,-1 2 0 0,3 3 0 16,3 8 0-16,3 2 0 15,-1 3 0-15,0 5 0 16,9-5 0-16,5 0 0 16,-9-6 0-16,-2-4 0 15,-5-3 0-15,-8-3 0 16,5-5 0-16,0-2 0 16,-2 2 0-16,-3-2 0 0,-6 2 1 15,-2-3-1-15,-3 1 1 16,-2 0-1-16,-3-3 1 15,0 0-1-15,0 0 1 16,-3-6-1-16,-2-12 1 16,0-10-1-16,-3-3 1 15,0-8-1-15,0 0 1 16,0-2-1-16,5 5 1 16,3 5-1-16,6 2 0 15,4 6 0-15,1 5 0 16,2 5 0-16,-2 3 1 15,-3 5-1-15,-3 2 0 16,-2 0 0-16,-3 3 0 16,0 0-104-16</inkml:trace>
  <inkml:trace contextRef="#ctx0" brushRef="#br1" timeOffset="55844.54">14421 525 73 0,'0'0'1'0,"0"0"1"15,0 0-1-15,0 0 0 16,0 0 0-16,0 0 0 16,0 0 2-16,0 0 0 15,-37 13 0-15,16-8 0 16,-3 0 0-16,6-3 0 15,2 1-2-15,3 0 1 16,5-3-1-16,-3 2 1 16,3-2-1-16,-2 5 1 15,-1 1-1-15,-2 4 0 16,-3 0 0-16,0 6 0 16,-2-1 1-16,2 6 0 0,3 0-1 15,7 2 0-15,4 0 0 16,4 8 0-16,6 5 0 15,0-5 0-15,3-5 0 16,-1-3 0-16,-2-2-1 16,3-5 1-16,-1-6-1 15,4 0 1-15,1-5-1 16,4 1 1-16,-1-4-1 16,6 1 1-16,3-3 0 15,-1-3 0-15,-2-5-1 0,-3 1 1 16,-2-6 0-16,-6 2 0 15,-8 1-1-15,-2-11 1 16,-6-4-1-16,0-1 1 16,-5-3-1-16,1 3 1 15,-4-2-1-15,0 5 0 16,-2 2 0-16,0 3 0 16,0 2 0-16,2 4 0 15,1 4 0-15,-1 3 0 16,3-1 0-16,0 4 0 15,0 2 0-15,3 0 0 16,0 0 0-16,5 0 0 16,-6 2 0-16,6-2 0 15,0 0-5-15,6-2 0 16,-1-1-85-16</inkml:trace>
  <inkml:trace contextRef="#ctx0" brushRef="#br1" timeOffset="56445.54">14593 587 79 0,'0'0'0'0,"0"0"0"16,5 0 0-16,-5 0 0 16,0 0 2-16,0 0 1 15,3-6 0-15,-3 6 1 16,5-5-1-16,-5 5 0 16,6 5-1-16,-6 6 0 15,0 4 0-15,-3 14 0 16,-5 7 0-16,3 3 1 15,2 5-1-15,3 2 0 0,0 3-1 16,0-15 1-16,3-8-1 16,-1-6 1-16,1-7-1 15,0 0 0-15,-1-5 0 16,-2 0 1-16,0-1-1 16,0-1 0-16,-2-1-1 15,2-5 1-15,0 0 0 0,0 0 0 16,5-11 0-16,-2 4 0 15,2-6-1-15,0 0 1 16,-2 0-1-16,2 0 0 16,0 0-96-16</inkml:trace>
  <inkml:trace contextRef="#ctx0" brushRef="#br1" timeOffset="56896.54">14548 620 79 0,'0'0'2'15,"5"-2"0"-15,6-4-1 16,-3 4 0-16,0-3 1 16,5 0 0-16,0-1 0 15,3-1 0-15,0-1-1 0,13-2 1 16,8-1-1-16,-5 3 1 15,-3 3-1-15,-5 3 1 16,-6 2-1-16,-2 0 0 16,-5 2-1-16,-3 1 1 15,-6-1-1-15,-2-2 1 16,3 6-1-16,-3-6 0 16,0 5 0-16,0-5 0 15,0 5 0-15,0-5 0 16,0 0-76-16</inkml:trace>
  <inkml:trace contextRef="#ctx0" brushRef="#br1" timeOffset="57226.54">14593 845 84 0,'0'0'2'15,"13"-5"0"-15,8-3-1 16,-2 0 0-16,2 1 2 15,6 1 0-15,2 4-2 0,-3-3 1 16,0 0-1-16,-2-1 1 16,-3-1-1-16,-5 1 0 15,-3 1 0-15,-5 3 0 16,0-1-77-16</inkml:trace>
  <inkml:trace contextRef="#ctx0" brushRef="#br2" timeOffset="191066.54">14305 4714 86 0,'0'0'1'0,"8"-3"1"16,5 1 1-16,-2-1 0 16,-3 1 0-16,23-4 1 15,17-4-2-15,5 0 0 16,8-3 1-16,2 0 0 15,6 0-2-15,-6 5 1 16,-2 0-1-16,-16 3 0 16,-13 3 0-16,-9-1 0 15,-12 3-1-15,-3 0 1 16,-5 0-1-16,-3 0 1 16,0 0 0-16,-11 3 0 15,-10 2-1-15,-6 0 1 16,-10 3-1-16,3 0 1 15,0 2-1-15,-1 0 1 16,4 1-1-16,9-4 0 16,7-1 0-16,4-1 0 15,3-3 0-15,3 1 0 0,-1-1 0 16,4 6 0-16,2 5 0 16,2 5 0-16,4 5 0 15,-1 6 1-15,3 2-1 16,-5 0 0-16,-1 3 0 15,-2-1 1-15,-2-2-1 16,-1-2 1-16,0-4 0 16,1-1 1-16,-4-6-1 15,4-3 1-15,-4-2-1 16,4-2 0-16,2-4 0 16,0-2 1-16,0-2 0 0,0-3 0 15,0 0-1-15,0 0 0 16,0-5 1-16,0 5 0 15,0-8-2-15,0 3 1 16,0-3-1-16,0 3 1 16,0 0-112-16</inkml:trace>
  <inkml:trace contextRef="#ctx0" brushRef="#br2" timeOffset="191496.54">14371 5104 73 0,'0'0'2'0,"8"0"1"15,2 0-2 1,1 0 1-16,0 0 2 0,7 0 0 16,3 3-3-16,-2-6 1 15,-1-5 1-15,17 1 1 16,10-1-2-16,-3 3 0 15,0 0-1-15,-7 2 1 16,-6 3-1-16,0 0 0 16,-5 0 0-16,-6 0 1 15,-7 0-1-15,-3 0 0 16,-6-3 0-16,-2 3 0 16,0 0-84-16</inkml:trace>
  <inkml:trace contextRef="#ctx0" brushRef="#br2" timeOffset="192676.539">15175 4908 63 0,'0'0'0'16,"-11"0"0"-16,-7 0 0 0,4-3 0 16,4-5 1-16,2 3 1 15,3 0 1-15,-1 0 0 16,1 2-2-16,0-2 1 15,-3 0-1-15,0 0 0 16,-3 0 0-16,1 2 0 16,-1 0 0-16,-2 3 1 15,-3 0-1-15,0 3 0 16,0 0 0-16,0 4 0 16,3 1 0-16,0 3 0 15,2-1 1-15,4 0 0 16,1 3 0-16,4 0 0 15,2-3-1-15,2 3 1 16,4 0-1-16,1 0 0 16,4 3 0-16,0-6 0 15,2-2 0-15,3-3 0 16,2-5 0-16,-2 0 0 16,-3-5 0-16,-2 0 0 15,-6-3-1-15,0 0 1 0,-2-2-1 16,0-1 1-16,-3 1-1 15,2 0 1-15,-2 2-1 16,0 3 0-16,0 0 0 16,0 5 0-16,-8 10 0 15,0 8 0-15,-2 8 0 16,5 13 0-16,5 12 0 16,5-2 0-16,8 6 1 0,-2-4 0 15,-1 1 0-15,-2-11 0 16,0-10 0-16,-10-2 1 15,-9-6-1-15,-2-2 1 16,-3-6 0-16,-11-4 0 16,-4-6-1-16,2-5 1 15,0-8-1-15,2-7 1 16,1-6-1-16,7-2 0 16,3-3-1-16,8-5 1 15,6-3 0-15,12 6 0 16,9 2-1-16,13 3 0 15,12 2-10-15,12 5 0 16,-1 1-74-16</inkml:trace>
  <inkml:trace contextRef="#ctx0" brushRef="#br2" timeOffset="193776.54">15563 4598 51 0,'0'0'4'0,"0"0"1"0,-10-6-4 16,2 1 1-16,-3 0 0 15,-2 0 0-15,0 2-1 16,-8 1 1-16,-8-3 0 16,5 2 0-16,-3 3 2 15,-4 5 0-15,-6 3-1 16,8 0 0-16,2 2 0 16,3 3 1-16,3 2-3 15,3 14 1-15,-1 10-1 16,6-3 1-16,2 3 0 0,9 5 0 15,4 2 0-15,4-12 0 16,4-6-1-16,1-7 1 16,-1-8-1-16,4-3 1 15,-1-2-1-15,-3-3 0 16,1 0-1-16,-3-2 1 16,-3-3 0-16,0-3 0 15,1 1 0-15,-1-4 1 16,-2 1-1-16,-1-3 0 15,1 1 0-15,-3-9 1 16,0-2-2-16,-3 0 1 16,1-3-1-16,-1 6 1 15,-2 2-1-15,2 3 1 16,-2 2-1-16,5 3 0 16,0-1 0-16,5 1 0 15,6-2 0-15,5 1 0 16,2-1 0-16,11-1 0 0,5 0 0 15,-4 3 0-15,-1 2 0 16,-6 6 0-16,-1 5 0 16,-7-1 0-16,-4 4 0 15,-3-1 0-15,-5 0 0 16,-1 3 0-16,-2 0 0 16,0 0 0-16,-2-2 0 15,-1 2 0-15,0-3 0 16,1 5 0-16,-4 3 0 15,4 1 0-15,-4-4 0 0,4 1 0 16,2-1 0-16,0-2 0 16,0-3 0-16,0-2 0 15,2 0 0-15,1-3 0 16,-3-2 0-16,0-3 1 16,3 5-1-16,-3-5 1 15,0 0-1-15,0 0 0 16,0 0-96-16</inkml:trace>
  <inkml:trace contextRef="#ctx0" brushRef="#br2" timeOffset="194406.54">15978 4559 63 0,'0'0'0'0,"0"0"1"16,-5 8-1-16,5-8 1 15,-5 5 0-15,5-5 0 16,0 0 2-16,-3 5 1 16,-5 0-1-16,-5 11 0 15,-8 4 1-15,-3 11 0 16,-5 6-2-16,-3 9 1 16,-2 6-2-16,7-14 1 15,6-9 0-15,5-8 0 16,9-11 0-16,-1-2 0 15,5-3 0-15,3-5 0 0,0 0-1 16,5 2 1-16,1 1-1 16,9 2 1-16,7 0-1 15,1-2 0-15,1 0 0 16,8-6 0-16,2-2 0 16,-5 0 0-16,0-1 0 15,-5 1 0-15,-3 0-1 16,-5 3 1-16,0-1-90 15</inkml:trace>
  <inkml:trace contextRef="#ctx0" brushRef="#br2" timeOffset="194886.54">15936 4608 73 0,'0'0'0'0,"0"0"1"16,5 5-1-16,-2 0 1 0,-3 0 3 15,-3 8 1 1,-5 3 0-16,1 10 0 16,-4 5-1-16,0 10 0 0,1 8 1 15,5-7 0-15,-1-1-3 16,6-5 0-16,0-5 0 16,3-2 0-16,2-6 0 15,0-5 0-15,-2-3-1 16,2-2 1-16,1 0-1 15,-1-2 0-15,-2-4 0 16,-1-1 0-16,1-4 0 0,-3-2 1 16,0 0-1-16,0 0 0 15,0 0 0-15,0 0 1 16,0 0 0-16,0 0 0 16,5-2-1-16,-5 2 0 15,0 0-106-15</inkml:trace>
  <inkml:trace contextRef="#ctx0" brushRef="#br2" timeOffset="195976.54">16922 4546 72 0,'0'0'0'0,"-8"3"0"16,-2-1 0-16,2-2 0 15,-3 0 0-15,-5-2 1 16,-5-1 0-16,3 0 1 15,-3 1 0-15,2 2 1 16,-2 2-2-16,2 1 1 16,4 2 0-16,-1 3 0 15,0 2-1-15,0 8 1 0,3 6 0 16,0 9 0-16,-1 9 1 16,6 4 0-16,6 3-1 15,4-8 0-15,4-2-1 16,2-8 1-16,2-7-1 15,9-6 1-15,4-8-1 16,-1-2 1-16,1-6-1 16,4-2 1-16,2-2 0 0,-5-3 0 15,0-1-1-15,-6 1 1 16,1 0-92-16</inkml:trace>
  <inkml:trace contextRef="#ctx0" brushRef="#br2" timeOffset="196456.54">17099 4605 79 0,'0'0'1'16,"-5"13"0"-16,-3 11-1 15,-2 7 1-15,-4 7 1 16,6-1 0-16,6 1 0 16,2-2 1-16,0-2 0 0,0-5 1 15,0-4-1 1,0-4 0-16,2-5-1 0,1-4 0 16,2-1 0-16,1-3 0 15,-1-1-1-15,6-2 1 16,2 1-1-16,3-4 0 15,-1 1 0-15,1-1 0 16,3-2 0-16,7-2 0 16,6-3-1-16,-6 2 1 15,1 0-89-15</inkml:trace>
  <inkml:trace contextRef="#ctx0" brushRef="#br2" timeOffset="197056.54">17343 4631 72 0,'0'0'2'0,"-3"13"0"15,-2 8-1-15,-3 7 0 16,-3 11 2-16,1 2 0 16,-4 6 1-16,4-11 1 15,-1-7-3-15,6-6 0 16,0-8-1-16,2-2 1 15,3-8 0-15,0 1 0 16,-3-6 0-16,3 0 0 16,0 0-1-16,3-11 1 15,0-4-1-15,-1-14 0 16,-2-12 0-16,3-6 0 16,0-7 0-16,10 5 0 15,5 0-1-15,-2 13 1 16,3 10-1-16,-1 8 1 15,-2 10-1-15,3 11 0 16,-1 7 0-16,3 13 0 16,3 8 0-16,0 11 0 15,0 9 0-15,-6-9 0 16,-5-6 0-16,-2 0 0 0,-3 0 0 16,-3-10 0-16,-2-10 0 15,-3-4 0-15,0-6 0 16,0-1 0-16,0-3 0 15,0-2 1-15,0 0-1 16,0 0 0-16,0 0-87 16</inkml:trace>
  <inkml:trace contextRef="#ctx0" brushRef="#br2" timeOffset="197286.54">17335 4807 75 0,'0'0'0'0,"34"-10"0"15,24-11 0-15,-8 11 0 16,6 2 0-16,-19 3 0 15,0 0-53-15</inkml:trace>
  <inkml:trace contextRef="#ctx0" brushRef="#br2" timeOffset="197826.539">17879 4598 70 0,'0'0'1'0,"-16"-3"1"16,-7-2-1-16,7 2 0 16,0-2-1-16,-3 5 1 15,-4 3 0-15,1-1 0 16,4 3 0-16,2 1 1 16,3-1-1-16,2 0 1 15,1 0 0-15,4 5 0 16,1 1-1-16,5 4 1 15,5 1-1-15,9 5 1 16,7 2-1-16,0 3 0 16,3 5-1-16,0 5 1 15,-3 3-1-15,-5-11 1 16,-6-5-1-16,-2-5 1 16,-5-5-1-16,-11-2 1 0,-11-6-1 15,-2 0 1-15,-5 0 0 16,-1-2 0-16,1-3 0 15,5-3 0-15,5 1 0 16,5-1 0-16,3-2 0 16,3 0 0-16,0-1-79 15</inkml:trace>
  <inkml:trace contextRef="#ctx0" brushRef="#br2" timeOffset="198336.539">18096 4546 72 0,'0'0'0'0,"0"0"1"16,0 5-1-16,-5-2 1 16,-3-3 2-16,-5 0 0 15,-8-3 0-15,-1 3 1 16,1 3-2-16,3 2 0 16,-1 0-1-16,3 3 1 0,3 0-1 15,3-1 0-15,4 4 0 16,6 2 1-16,3 2 0 15,10 11 0-15,6 8 0 16,4-1 0-16,9 1-1 16,-5-1 0-16,-1 3 0 15,-7-7 0-15,-4-3-1 16,-4-6 1-16,-8-4 0 16,-6-3 1-16,-8-3-1 15,-15 1 0-15,-11-4 0 0,3-2 0 16,-1-2 0-16,3-3 0 15,1-3 0-15,10 1 0 16,5-1 0-16,5 1 1 16,6-3-1-16,5 5 0 15,0 0-94-15</inkml:trace>
  <inkml:trace contextRef="#ctx0" brushRef="#br2" timeOffset="199096.54">18752 4515 58 0,'0'0'3'0,"0"0"1"15,-8 0-3-15,-3 0 1 16,-7 0 2-16,-1 0 1 16,1 0-3-16,-3 3 0 15,-6-1-1-15,6 1 1 16,2-1 0-16,1 3 0 16,2 1 0-16,6-1 1 15,2 3-1-15,5-1 0 0,3 4 0 16,16 4 0-16,8 3-1 15,5 5 0-15,8 3-1 16,0 3 1-16,0-1-1 16,-3 1 1-16,-2-1 0 15,-11-2 0-15,-5-5-1 16,-8 2 1-16,-11 0 0 16,-13-2 0-16,-10-6 0 15,-9 3 0-15,-9-2 0 16,4-8 0-16,3-6 0 0,5-4 0 15,6-9-1-15,5-2 1 16,5-5 0-16,5 5 0 16,8 3-1-16,9-3 1 15,-1 0-88-15</inkml:trace>
  <inkml:trace contextRef="#ctx0" brushRef="#br2" timeOffset="199666.54">18932 4536 87 0,'0'0'1'0,"2"10"0"15,1 5-1-15,2 14 1 0,0 7 0 16,1 0 1-16,2 3 0 16,0 2 0-16,-1 3 1 15,-1-13 0-15,-1-5-2 16,0-5 1-16,-2-6-1 16,0-4 1-16,-3-6 1 15,0-5 0-15,0 0-2 0,2-8 1 16,4-2-1-16,1-19 1 15,4-9-1-15,2-6 0 16,1-8 0-16,-4 11 0 16,1 2-1-16,-1 13 1 15,-2 8-1-15,0 8 0 16,-3 7 0-16,9 18 0 16,1 14 0-16,1 4 0 15,0 9 0-15,3 10 0 16,2 10 0-16,-5-16 0 15,-6-10 0-15,1-10 0 16,-6-8 0-16,3-7 1 16,-3-9-1-16,1-2 0 15,-1-2 0-15,3-19 1 16,0-15-1-16,0-1 1 16,0-4 0-16,0-11 0 15,0-10 0-15,-3 18 0 16,-3 6-1-16,1 14 1 15,0 12-1-15,-1 4 0 0,1 0-97 16</inkml:trace>
  <inkml:trace contextRef="#ctx0" brushRef="#br2" timeOffset="200006.54">19471 4515 93 0,'0'0'1'0,"0"5"1"16,3 5-1-16,-1 11 0 16,1 5 0-16,-1 10 1 15,4 5-1-15,-1 6 0 16,0 5 1-16,1-11 1 15,-1-5-1-15,0-7 1 16,-2-11 0-16,-1-3 0 16,-2-7-1-16,0 0 1 15,0-6-1-15,0-2 0 16,3 6 0-16,-3-6 1 16,0 0-2-16,0 0 1 15,0 0-101-15</inkml:trace>
  <inkml:trace contextRef="#ctx0" brushRef="#br2" timeOffset="200486.54">19635 4546 91 0,'0'0'1'0,"13"-3"1"15,8-2-1-15,0 0 0 16,6 0 0-16,2 0 0 16,3 0 0-16,-6 2 0 15,0 0-1-15,-7 1 1 16,-3 2 0-16,-6 0 0 15,-4 0-1-15,-6 0 1 16,0 0-1-16,-6 0 1 16,-4 0-1-16,2 0 0 15,-3 0 0-15,-2 5 0 16,-5 0 0-16,4 5 1 16,1 6 0-16,3 12 0 15,2 9 0-15,2-1 0 16,4 5 1-16,4 3 0 15,6 5 1-15,-2-10 0 0,1-8-2 16,-4-8 1-16,0-10-1 16,-1 0 1-16,4-3-1 15,-4-2 0-15,1-5 0 16,-3-3 0-16,0 0-95 16</inkml:trace>
  <inkml:trace contextRef="#ctx0" brushRef="#br2" timeOffset="200886.54">20145 4536 54 0,'0'0'2'0,"-8"2"0"15,-2 3-1-15,-12 1 1 16,-4-1 5-16,2 2 0 16,-2 1 2-16,-1 5 1 15,1 3-5-15,-1 9 1 16,4 12-1-16,7 1 0 15,8 6-1-15,8-2 1 16,5 2-2-16,16-6 0 16,14 1-1-16,-4-16 0 15,4-10 2-15,-9-5 0 0,-7-5-3 16,4-3 1-16,-1-3 0 16,-4-5 0-16,-2-2-2 15,-5 0 1-15,-1-1-110 16</inkml:trace>
  <inkml:trace contextRef="#ctx0" brushRef="#br2" timeOffset="201266.54">20375 4505 47 0,'0'0'0'0,"0"0"0"16,0 5 0-16,0 0 0 15,-3 0 4-15,1 5 0 16,-1 6 9-16,3 10 1 15,0 10-6-15,0 5 0 16,3 6-5-16,-3 7 0 0,0 6 0 16,0-19 1-16,0-7-2 15,0-11 0-15,2-10-1 16,1-3 1-16,-3-5-1 16,0-5 1-16,0 0-1 15,0 0 0-15,0 0-90 16</inkml:trace>
  <inkml:trace contextRef="#ctx0" brushRef="#br2" timeOffset="201726.54">20452 4711 51 0,'0'0'0'0,"29"-5"1"16,21-5-1-16,-18 0 1 15,-8-1 0-15,-3-2 0 16,-5-2 0-16,-6-1 0 16,-5-2 0-16,1 3 1 15,-4-1 1-15,-4 6 0 16,-4-1 2-16,1 6 0 15,-3 3-1-15,3 7 1 16,0 3 3-16,5 15 0 16,0 10-4-16,10 14 0 0,6 10-1 15,-3-8 0-15,-2 0 0 16,-3-10 0-16,0-8 0 16,-3-8 1-16,0-5-1 15,-2-5 0-15,0-8-2 16,-1 0 1-16,-2-2-1 15,0-3 1-15,3 5 1 16,2-2 0-16,3-3-2 0,0 0 1 16,0-3-2-16,0 1 1 15,0-1-1 1,0 0 0-16,0 1-109 0</inkml:trace>
  <inkml:trace contextRef="#ctx0" brushRef="#br3" timeOffset="-170210.1889">22242 4556 47 0,'0'0'0'15,"0"0"1"-15,0 0-1 16,0 0 1-16,0 0-1 16,0 0 0-16,0 0 1 0,0 0 0 15,0 0-1-15,0 0 1 16,0 0 0-16,0 0 0 16,0 0 0-16,0 0 1 15,0 0-1-15,0 0 0 16,-16 31 0-16,8-10 0 15,-3 5-1-15,3-6 1 16,3 1-1-16,0-3 1 16,5-5 0-16,5 0 1 15,3-5-1-15,0 0 0 16,0-6 0-16,0 1 0 16,0-1-1-16,2 1 1 15,1 0-1-15,-1-1 1 16,1 1 0-16,-3-1 0 15,-3 1 0-15,0-3 0 16,-2 0-1-16,5-3 1 16,0-4-1-16,0-1 1 15,-3 0-1-15,3-2 1 0,0-6-1 16,-3 3 1-16,1-2-1 16,-4 2 1-16,-2-3-1 15,0 6 1-15,-2 0-1 16,-1 2 0-16,-2 0 0 15,-3 3 0-15,0 2 0 16,0 1 0-16,0-1 0 16,0 3 1-16,-3 0-1 15,1 0 1-15,-1 3-1 0,1-1 1 16,2 4-1-16,3-1 0 16,-1 0 0-16,4 0 0 15,-1 3 0-15,0 0 0 16,3-1 0-16,0 1 1 15,0 0-62-15</inkml:trace>
  <inkml:trace contextRef="#ctx0" brushRef="#br3" timeOffset="-169430.1889">22768 4432 28 0,'0'0'1'0,"0"0"0"16,5 5-1-16,-5-5 1 16,0 0 2-16,0 0 0 15,0 0 3-15,0 0 1 16,0 0-3-16,0 0 1 15,0 0-3-15,0 0 1 16,0 0-1-16,0 0 0 16,8 6-1-16,0-4 1 15,0 3-1-15,5 0 1 16,0-2-1-16,11-6 0 16,8-7 0-16,-3-3 0 0,-3-5 0 15,-2 0 0-15,-5 0 0 16,-6 2 0-16,-8 4 0 15,-2-1 0-15,-6 2-1 16,-5 4 1-16,-5 1-1 16,0 4 1-16,-6 4-1 15,-2 4 1-15,-3-1-1 16,6 0 1-16,-1 0-1 16,6 3 0-16,2 0 0 0,4-1 0 15,1 1 0-15,1 2 1 16,2 3-1-16,1 0 1 15,2-2 0-15,0-1 0 16,2-2-1-16,9-1 1 16,-1 1-67-16</inkml:trace>
  <inkml:trace contextRef="#ctx0" brushRef="#br3" timeOffset="-168650.1889">22852 4856 56 0,'0'0'0'0,"0"0"0"16,0-5 0-16,-5 2 0 16,-3 1 0-16,-2 2 0 15,-1 2 0-15,0 1 0 16,1-1 1-16,-1 9 0 16,3 2 0-16,0 2 0 15,-2 3 0-15,10 3 0 0,-3 2 0 16,6-2 0-16,-3-3 0 15,10-5 0-15,-2-3 1 16,13-7 0-16,11-8-1 16,0-8 0-16,0-8 0 15,-6 0 1-15,-5-4-2 16,-5 1 1-16,-5 4 0 16,-9 2 0-16,-4-1-1 0,-6 7 1 15,-3 1 0-15,-5 3 0 16,-5 1 0-16,3 4 0 15,-1 3-1-15,6 0 1 16,2 3-1-16,3 4 1 16,3 6-7-16,13 8 0 15,-3 0-45-15</inkml:trace>
  <inkml:trace contextRef="#ctx0" brushRef="#br3" timeOffset="-168060.1889">22895 5290 65 0,'0'0'0'0,"-8"0"1"16,-3 0-1-16,3 0 1 15,-2 3-1-15,-1-1 1 16,0 1 0-16,1 2 0 16,2 3 0-16,3 5 1 15,-1 2-1-15,4 3 1 16,2 3-1-16,2 0 0 15,4 2-1-15,4-10 1 16,6-5 0-16,5-13 0 16,8-8-1-16,-2-5 1 15,-1-6-1-15,-5 4 1 16,-7-4 0-16,-1 1 0 16,-8 0 0-16,-5 2 0 15,-8 3 0-15,-2 3 0 0,-6-1 0 16,0 6 0-16,0 2-1 15,5 3 1-15,1 2-1 16,5 3 1-16,-1 0-67 16</inkml:trace>
  <inkml:trace contextRef="#ctx0" brushRef="#br3" timeOffset="-167470.1889">23423 4916 51 0,'0'0'4'15,"-5"2"1"-15,-6 1-4 16,1-1 1-16,-3 1-1 16,-3 5 1-16,-3-1-1 15,-2 9 0-15,-5 2 0 16,7 0 0-16,1-2 0 16,7 2 1-16,3 0 0 15,8-3 1-15,8 1-2 16,13-8 1-16,11-6-1 0,5-12 1 15,8-11-1-15,-3-10 0 16,3-10 0-16,-13 10 1 16,-8 0-1-16,-8 2 0 15,-8 1 0-15,-8 5 0 16,-8 2-1-16,-3 3 1 16,-7 5-1-16,2 3 1 15,2 4-1-15,-1 6 1 16,-1 0-70-16</inkml:trace>
  <inkml:trace contextRef="#ctx0" brushRef="#br3" timeOffset="-166890.1889">23331 4370 42 0,'0'0'0'0,"0"0"0"15,-5 8 0-15,-1 0 0 16,-2 5 1-16,-2 2 0 15,2 6 4-15,0 2 0 16,0 0-2-16,5-2 0 16,1-3-2-16,10-2 1 15,5-6-1-15,3-2 1 16,5-6-1-16,3-7 1 16,5-8-1-16,-5-2 0 15,-3-9-1-15,-5 4 1 16,-9-1 0-16,-1 3 0 15,-6 2-1-15,0 1 1 0,0 2-1 16,-8 0 1-16,-5 0 0 16,2 5 0-16,3 3-1 15,0 3 1-15,3 2-3 16,2 13 0-16,1 0-51 16</inkml:trace>
  <inkml:trace contextRef="#ctx0" brushRef="#br3" timeOffset="-166090.1889">23793 4443 70 0,'0'0'0'0,"-2"5"0"15,-6 5 0-15,0 0 0 16,-3 3 0-16,3 3 0 16,-2 2 0-16,-1 0 0 15,9-2 0-15,-1 2 0 16,3-3 0-16,3 3 0 16,-1-2 0-16,14-1 0 15,-3 1 0-15,11-6 0 16,0-5 1-16,-3-5 0 15,-2-5 0-15,2-8 0 0,0-5 0 16,-5 0 0 0,-3 0 0-16,-5 0 0 0,-8 2-1 15,-5-2 1-15,-9-2 0 16,-1 4 0-16,-4 1-1 16,3 4 1-16,-2 6-1 15,2 5 1-15,3 3-1 16,5 2 0-16,0 0-59 15</inkml:trace>
  <inkml:trace contextRef="#ctx0" brushRef="#br3" timeOffset="-165460.1889">23849 5063 48 0,'0'0'0'0,"-8"5"1"16,-2 0-1-16,2 6 1 16,-3-1 1-16,6 3 0 15,2 0 1-15,3 0 1 16,0 0-3-16,5-1 1 15,6-1 0-15,5-3 0 16,2-6-1-16,1-2 1 16,10-5-1-16,-5-3 0 15,2-5 0-15,-7-2 0 16,-4-3-1-16,-4-3 1 16,-6-5-1-16,-5 3 1 15,-5-3 0-15,-3 3 0 16,-5 2-1-16,2 8 1 15,1 0-58-15</inkml:trace>
  <inkml:trace contextRef="#ctx0" brushRef="#br3" timeOffset="-164760.1889">23265 5314 51 0,'0'0'2'16,"0"0"0"-16,0 0-1 15,0 0 0-15,-8 0 0 16,-3 5 0-16,-5 2 0 15,1 4 0-15,-7 2 0 16,6 10 1-16,-2 5-1 16,5 1 0-16,2-1 0 0,9 1 1 15,2-3-1-15,7-8 1 16,4-5-1-16,15-13 0 16,12-8-1-16,-7-3 1 15,4-4-1-15,-6-6 1 16,-3-5-1-16,-10 1 1 15,-5-1-1-15,-6 5 1 16,-3 0-1-16,-4 6 1 16,-9 5 0-16,-2-1 0 15,-8 3 0-15,8 3 0 16,-1 0-1-16,7 5 1 16,-1 0-61-16</inkml:trace>
  <inkml:trace contextRef="#ctx0" brushRef="#br3" timeOffset="-163860.1889">24301 4755 70 0,'0'0'-1'0,"-16"11"1"15,-5 4 0-15,8-2 0 16,2 0 0-16,3-3 1 15,3-5 0-15,2 1 0 16,3-1 0-16,0 0 0 16,0 0-1-16,3 3 1 15,5 2-1-15,0 1 1 16,0-4-1-16,2 1 1 16,1 0 0-16,2-3 0 15,0-2-1-15,3-3 1 16,0-3-1-16,0-2 1 15,0-3 0-15,0-10 0 16,0-5 0-16,-3 2 0 16,-5 0-1-16,-8 1 1 15,0 2-1-15,0 2 1 16,-8 3-1-16,0 3 1 0,-5 0-1 16,2 4 1-16,-2 1-1 15,5 3 0-15,0-1-63 16</inkml:trace>
  <inkml:trace contextRef="#ctx0" brushRef="#br3" timeOffset="-162820.1889">24798 4688 49 0,'0'0'1'0,"0"0"0"0,0 0-1 16,-3 5 1-16,-4 0-1 16,1 8 1-16,-2 5 0 15,3 3 0-15,-3 0 1 16,3-1 1-16,2-1-2 16,3 1 1-16,5-2-1 15,1-2 0-15,-1-1 0 0,8-4 0 16,-2-4-1-16,7-7 1 15,6-5 0-15,-3-2 0 16,0-4-1-16,3-4 1 16,-5-6 0-16,-3 3 0 15,-6-3-1-15,-2 3 1 16,-5-3-1-16,-9-2 1 16,-4-5 0-16,-1 5 1 15,-5 2-1-15,3 3 0 16,0 2-1-16,0 6 1 15,2 2-1-15,1 3 1 16,-1 0-59-16</inkml:trace>
  <inkml:trace contextRef="#ctx0" brushRef="#br3" timeOffset="-162130.1889">24875 5146 64 0,'0'0'0'0,"0"0"1"15,0 7-1-15,-5-4 0 16,-3-1 0-16,-6 1 1 16,-1 0 0-16,1-1 1 15,-2 3-1-15,3 3 1 0,-3 0-1 16,6 2 0-16,-1 1-1 15,6 1 1-15,-3 4 0 16,8-1 0-16,0 1 0 16,0 0 0-16,8-1-1 15,2-2 1-15,-2-3-1 16,6-2 1-16,1-5-1 16,1-3 1-16,-2-3-1 15,9-10 1-15,6-5-1 16,-5 3 1-16,-3-4 0 0,-7-4 0 15,1-3-1-15,-9 6 1 16,-1-1 0-16,-5 3 0 16,-5 0-1-16,-1 5 1 15,-4 0-1-15,2 3 1 16,-3-1-1-16,3 6 0 16,1 0-65-16</inkml:trace>
  <inkml:trace contextRef="#ctx0" brushRef="#br3" timeOffset="-161520.1889">24261 5115 53 0,'0'0'0'0,"0"0"0"16,6 5 0-16,-6 0 0 15,-3 0 0-15,-5 5 0 16,-2 6 1-16,-1-3 0 15,0 0 0-15,1 2 1 16,-1 3-1-16,6 0 1 16,0 0-1-16,5 6 0 15,2 4 0-15,1-7 1 16,-3-6-1-16,13-7 0 16,3-5 0-16,5-6 0 15,3-7-1-15,-3-3 1 0,3-8-1 16,-6 1 1-1,1-4-1-15,-8 4 1 0,-4-1-1 16,-4 0 1-16,-3 3 0 16,-3 3 0-16,-4-1 0 15,-1 6 0-15,-8-1-1 16,3 6 1-16,-1 0-57 16</inkml:trace>
  <inkml:trace contextRef="#ctx0" brushRef="#br3" timeOffset="-160940.1889">23793 5427 63 0,'0'0'-1'0,"0"21"1"16,6 13 0-16,-6-11 0 15,0-3 0-15,0-4 0 16,0-3 1-16,5-5 0 16,0-6-1-1,6 1 1-15,5-6 0 0,2-5 1 16,1-4-1-16,-1-7 0 16,1-1 0-16,-6-6 0 15,-5-5-1-15,-3 5 1 16,-2 3 0-16,-6 2 0 15,-5 6-1-15,0 2 1 16,0 0-55-16</inkml:trace>
  <inkml:trace contextRef="#ctx0" brushRef="#br3" timeOffset="-160270.1889">24256 4339 58 0,'0'0'1'0,"0"0"0"0,-2 8-1 16,-9 0 1-16,-5-1 0 16,6 4 0-16,-4-1 0 15,4 6 1-15,2-1-1 16,2 3 0-16,4 3 0 16,2-6 0-16,2 1-1 15,4-8 1-15,-1-3-1 16,8-8 1-16,3-4-1 15,0-6 1-15,0-3 0 16,0-2 0-16,0-3 0 0,-3 3 0 16,-5-2 0-16,0 4 0 15,-6 6-1-15,1 2 1 16,0 0-58-16</inkml:trace>
  <inkml:trace contextRef="#ctx0" brushRef="#br3" timeOffset="-159730.1889">24608 4306 46 0,'0'0'1'0,"0"7"1"16,2 6-1-16,-2 3 0 15,0 4 4-15,0-4 0 16,0-1-1-16,8-4 0 16,-2-6-1-16,15-5 0 15,8-5-1-15,-5-3 0 16,-3-2-1-16,0-3 0 15,-3-3 0-15,-7 3 1 16,0 3-1-16,-11-3 0 16,-6 0-1-16,-4 0 1 15,-9 3-1-15,1 2 1 16,-1 0-1-16,1 3 1 16,-1 3-1-16,6 2 1 15,0 0-65-15</inkml:trace>
  <inkml:trace contextRef="#ctx0" brushRef="#br3" timeOffset="58499.811">19973 13653 70 0,'0'0'0'0,"0"0"0"16,0 8 0-16,0-3 0 15,0-5 2-15,0 11 0 16,0-4 0-16,0 6 0 15,0 3 1-15,-2 7 0 16,-1 13 0-16,0-5 1 16,1 3-2-16,2 0 0 15,0-1 1-15,0-4 1 16,0-9-2-16,0 6 0 16,0-8 0-16,0 0 1 15,-3-2-1-15,3-3 0 16,-3-8-1-16,3 5 1 15,-2-7-1-15,2-3 1 16,0 8 0-16,0-8 0 16,0 0-1-16,0 0 1 15,0 0-1-15,0 0 0 16,0 0 0-16,0 0 0 0,0 0-1 16,0 0 0-16,0 0-96 15</inkml:trace>
  <inkml:trace contextRef="#ctx0" brushRef="#br3" timeOffset="59099.81">19923 13633 78 0,'0'0'0'0,"8"0"0"0,5 2 0 15,-2-4 0-15,-3-1 0 16,10-7 1-16,3-6 0 16,0 6 1-16,1 0-1 15,1 7 0-15,1 6 0 16,5 10 0-16,6 0 0 15,-9 2 0-15,-2 1-1 16,-6-4 1-16,-7 9-1 16,-3-8 1-16,-5-3 0 15,-3 1 0-15,-3-4 0 0,-8 4 1 16,-7-1 0-16,-9 3 1 16,-10 10-2-16,-2-2 1 15,-6 0-1-15,10-3 0 16,4-5 0-16,9 0 0 15,7-3 0-15,4-7 0 16,6 2 1-16,5-5 0 16,0 0 0-16,0 0 0 15,2-5-1-15,-2 5 0 16,0 0-87-16</inkml:trace>
  <inkml:trace contextRef="#ctx0" brushRef="#br3" timeOffset="60029.811">20417 13713 76 0,'0'0'1'0,"3"8"1"16,0 5-1-16,-1 2 0 15,-2 11 2-15,0 2 1 16,-2-2-1-16,2 3 1 16,-3 4 0-16,3-4 0 15,0-1-1-15,0-5 0 16,3-2-1-16,-3-5 1 16,0-6-2-16,0-5 1 15,0 3 0-15,0-8 1 16,0 5-1-16,0-5 0 15,0-13 1-15,0 5 0 16,0-7-2-16,0-1 1 16,0-4-2-16,0 1 1 15,0-1-1-15,2-1 0 0,1-2-1 16,0 0 0 0,-1-3-1-16,1 5 0 0,0-5-1 15,-1 3 0-15,1 5 1 16,-1-3 0-16,1 1 0 15,0 4 1-15,-1 1-1 16,4 2 1-16,2 0-1 16,0 2 1-16,2 4 0 15,9 1 0-15,7 4 0 0,11 7 0 16,11 5 0-16,-11 1 0 16,-3 2 0-16,-10 2 1 15,-6 3-1-15,-7 5 1 16,-11-2 0-16,-16 10 0 15,-13 3 0-15,-8-3 1 16,-13-5-1-16,2-6 1 16,-5-15 0-16,14 3 0 15,7-5 0-15,8-6 0 16,11-5-1-16,5 8 1 16,5-5-1-16,3 5 1 15,13-2-1-15,6 9 0 16,7 4 0-16,6 7 0 15,3 8 0-15,-4-3 0 16,-2-5 0-16,-5 5 0 16,-3-2 0-16,-5-3 1 15,-8-5-1-15,5 0 0 16,1 0-81-16</inkml:trace>
  <inkml:trace contextRef="#ctx0" brushRef="#br3" timeOffset="60539.811">21004 13713 83 0,'0'0'2'0,"0"0"0"16,-5 5-1-16,5-5 0 15,-8 0 0-15,3-3 0 16,-1 1 0-16,-4-1 1 15,-6 3 0-15,-2 3 1 16,-4 5 0-16,-1 5 0 16,-1 7-1-16,5 9 0 15,1 4 0-15,7 3 1 16,6 1-1-16,10 1 0 16,6 1-1-16,2-8 1 0,6-8-1 15,7-7 1-15,6-3-1 16,-3-3 1-16,0-7-1 15,-3-8 1-15,-2-6 1 16,-5-2 1-16,-4-2-3 16,-4-14 1-16,-3-12-1 15,-5 2 0-15,-3-5 0 16,-3 8 1-16,-5 0-1 16,-3 5 0-16,-4 5-1 0,-1 11 1 15,-3 2-1-15,3 8 0 16,0 5-7-16,3 5 1 15,0 0-92-15</inkml:trace>
  <inkml:trace contextRef="#ctx0" brushRef="#br3" timeOffset="61359.811">21248 13881 83 0,'0'0'0'16,"0"0"1"-16,5 2-1 0,-5-2 0 15,0 0 1 1,5 0 1-16,3 0-1 0,8 0 0 15,2 0 0-15,4 0 1 16,1-2-1-16,6-3 1 16,6-3-1-16,-9 3 0 15,-5 0 0-15,-5 2 0 16,0 0-72-16</inkml:trace>
  <inkml:trace contextRef="#ctx0" brushRef="#br3" timeOffset="61809.811">21702 13643 88 0,'0'0'1'0,"0"0"0"15,-2 8-1-15,-1 0 1 16,0-1 0-16,1 11 1 15,2 6 1-15,0 4 1 16,0 6-1-16,0 2 0 16,0 0 0-16,0-2 1 15,0-1-1-15,0-4 0 16,0-6-2-16,0-5 1 16,0 0 0-16,0-5 1 15,0-5-1-15,0-3 0 16,2 0-1-16,-2-5 1 15,0 0-1-15,0 0 0 16,0 0-100-16</inkml:trace>
  <inkml:trace contextRef="#ctx0" brushRef="#br3" timeOffset="62449.811">21882 13734 84 0,'0'0'2'16,"0"0"0"-16,3 2-1 0,-1 11 0 15,1 5 0-15,0 3 1 16,-1 7 3-16,1 1 0 16,2 4-2-16,-2-2 0 15,-1 0 0-15,1-5 0 16,-3-5 0-16,0-6 1 16,0-4-3-16,0-4 1 15,3-4-1-15,-3-3 1 16,0 0 0-16,-3-8 0 15,-5-10 0-15,3-13 0 16,0-10-1-16,2 5 0 16,3-3-1-16,0 8 1 15,3 0-1-15,-1 13 1 16,1 5-1-16,2 5 1 16,0 5-1-16,6 11 0 15,2 5 0-15,0 5 0 16,3 8 0-16,8 5 0 15,8 3 0-15,-6-8 0 16,1-3 0-16,2-3 0 0,3 1 0 16,-9-8 0-1,-4-5 0-15,-6-3 0 0,-5-2 0 16,-3-6 0-16,-2-2 0 16,0-11 0-16,-1-4 0 15,1-17 0-15,2-9 0 16,-2 7 0-16,-1-2 0 0,1 12 0 15,-3 1 0-15,0 7 0 16,0 8 0-16,3 6 0 16,-1-4-102-16</inkml:trace>
  <inkml:trace contextRef="#ctx0" brushRef="#br3" timeOffset="62819.811">22405 13692 81 0,'0'5'0'16,"-2"1"2"-16,-1-1 0 0,3 2-1 15,0 6 0-15,3 3 2 16,-1 12 1-16,-2 9 0 16,6-4 0-16,-4 3 2 15,1-5 1-15,-3-2-4 16,0-6 0-16,0-5-1 16,0-5 1-16,0-3-1 15,0-2 1-15,0-5 0 16,0-3 0-16,0 0-2 15,0-8 1-15,3-2-2 0,-3-9 0 16,0 1-102-16</inkml:trace>
  <inkml:trace contextRef="#ctx0" brushRef="#br3" timeOffset="63059.811">22411 13643 80 0,'0'0'2'0,"0"0"0"16,5 0-1-16,3 0 0 15,3-2 2-15,7-4 0 16,3 1 0-16,8 0 0 16,6 0-2-16,-4 0 1 15,1 2-1-15,0 3 1 16,2 0 0-16,-10 3 0 15,-8 2-1-15,-8 0 0 16,0 0-80-16</inkml:trace>
  <inkml:trace contextRef="#ctx0" brushRef="#br3" timeOffset="63229.81">22432 13827 74 0,'0'0'1'0,"5"2"1"16,6 1-1-16,2-3 0 16,0 8 0-16,11-3 1 15,8 0-1-15,-3 0 1 16,0-2-62-16</inkml:trace>
  <inkml:trace contextRef="#ctx0" brushRef="#br3" timeOffset="63799.811">22863 13641 81 0,'0'0'1'0,"0"10"1"15,0 5-1-15,-3 3 0 16,1 6 4-16,-4 2 0 15,1-1-2-15,-3 4 1 16,3 2-1-16,0 0 0 16,-3 2 0-16,2-4 1 15,1-6-3-15,2 0 1 16,3-5-1-16,6 1 1 16,2-4-1-16,5-2 1 15,5-5 0-15,14-3 0 16,8-5-1-16,-6 0 1 15,0-5-2-15,-2 2 1 16,0-2-97-16</inkml:trace>
  <inkml:trace contextRef="#ctx0" brushRef="#br3" timeOffset="64369.811">23212 13679 80 0,'0'0'1'0,"-8"18"1"16,-5 6-1-16,2 4 0 15,3 8 3-15,0 6 1 16,-2 2 0-16,2-6 0 16,-3-7-2-16,6-5 1 15,0-8 1-15,2-5 0 16,3-5-4-16,0 0 1 15,0-6-1-15,0-2 1 16,0 0 1-16,3-10 1 16,-1-6-2-16,4-12 0 0,-1-13-1 15,3-3 0 1,2-5 0-16,-2 10 1 0,0 5-2 16,3 11 1-16,-1 7-1 15,6 14 1-15,5 7-1 16,3 18 0-16,0 16 0 15,-3 5 0-15,-2 3-1 16,-6-1 1-16,-3-10-1 16,-2 0 1-16,0-7 0 0,-2-11 0 15,-4 0 0-15,1-5 0 16,-1-5-1-16,-2-3 1 16,0 0-103-16</inkml:trace>
  <inkml:trace contextRef="#ctx0" brushRef="#br3" timeOffset="64559.811">23109 13964 97 0,'0'0'0'16,"-6"2"0"-16,6-2 0 15,0 0 0-15,11 0 0 16,8-8 0-16,10 3 1 15,8 0-1-15,0-3 0 16,0 6-70-16</inkml:trace>
  <inkml:trace contextRef="#ctx0" brushRef="#br3" timeOffset="65169.81">23474 13723 98 0,'-6'5'0'0,"6"1"0"0,-2 4 1 16,2 5-1-16,0 11 1 16,-3 8 0-16,3-3 1 15,-3 0 3-15,3 0 0 16,3 2-2-16,0-7 0 15,-3-8 0-15,2-2 0 16,-2-8-2-16,0-1 1 16,0-4 0-16,0-3 0 15,-2-5 0-15,2-13 1 16,-3-11-2-16,6-9 1 16,5-12-1-16,2 9 0 15,3-3 0-15,3 8 0 16,0 8-1-16,0 9 1 15,-3 9-1-15,6 13 0 16,2 10 0-16,0 7 0 16,3 9-1-16,0 7 1 15,2 3-1-15,-5-1 1 16,-2-1 0-16,-6-12 0 0,-5-4 0 16,0-8 0-16,-6-8 0 15,-2-5 0-15,8 3 0 16,-5-14 0-16,-3-4 0 15,5-19 0-15,6-10 0 16,2 3 0-16,3-8 0 16,-3 15 1-16,-2 6-1 15,2 12 0-15,-2 9 0 0,2 14 0 16,3 12 0-16,-6 9 0 16,1 19-1-16,-3-4 1 15,-3 4 0-15,0-6 0 16,1-2 0-16,-4-8 0 15,1 0-104-15</inkml:trace>
  <inkml:trace contextRef="#ctx0" brushRef="#br3" timeOffset="66369.811">24087 13757 77 0,'0'0'3'0,"3"15"0"16,-3 9-2-16,0 7 1 15,0 7 1-15,0-7 0 16,0-2 1-16,-3-3 0 16,-2-6-2-16,2-4 1 15,-2-3 0-15,2-3 0 16,3-5-1-16,0 0 1 16,0-2-1-16,0-3 0 15,8-10-1-15,0-8 1 16,0-11-1-16,2-10 1 15,1-5-1-15,0 6 0 16,-1-1-1-16,1 8 1 16,5 2-1-16,-3 9 1 15,-3 7-1-15,-2 5 0 16,0 8 0-16,3 13 0 0,2 10 0 16,0 6 0-16,3 4 0 15,0-4 0-15,-3 7 0 16,3-10 0-16,-3-6 0 15,-2-7 0-15,-3 0 0 16,0-5 0-16,-3-5 0 16,6-14 0-16,2-4 0 15,0-14 0-15,3-12 0 16,0 2 0-16,2-5 0 16,1 8 0-16,-3 8 0 0,-3 7 0 15,-3 11 0-15,-2 10 0 16,0 7 0-16,0 22 0 15,-2 15 0-15,-4 2 0 16,6 9 0-16,-3-11 0 16,1-6 0-16,2-12 1 15,0-3-1-15,-1-7 0 16,1-6-1-16,0-5 0 16,0-2-92-16</inkml:trace>
  <inkml:trace contextRef="#ctx0" brushRef="#br3" timeOffset="66829.81">24862 13672 82 0,'0'5'0'0,"-6"-3"3"16,4 11 1-16,-9 10-3 16,1 6 1-16,-6 10 3 15,2 2 0-15,-1 3-1 16,1-8 0-16,-2-2-1 16,6-6 0-16,-1-7 0 0,6-6 0 15,0-7-1-15,2-3 1 16,3-5-1-16,3-5 0 15,-1-5 1-15,9-14 0 16,2-12-2-16,8-8 1 16,3-12-1-16,3 4 0 15,4 0-1-15,-10 16 0 16,3 10 0-16,-8 11 0 16,-3 9 0-16,1 19 0 15,-4 8-1-15,1 13 1 16,-1 7-1-16,-2 6 1 15,0-1 0-15,5-5 0 16,-2-2 0-16,5-10 0 16,-6-9 0-16,-2-4 0 15,0-1-102-15</inkml:trace>
  <inkml:trace contextRef="#ctx0" brushRef="#br3" timeOffset="67019.811">24764 13881 51 0,'5'0'0'0,"0"2"8"15,1-2 1-15,-1-2-7 16,8-3 0-16,11 0 1 16,10-3 1-16,11 0-2 0,5-2 0 15,1 5-61-15</inkml:trace>
  <inkml:trace contextRef="#ctx0" brushRef="#br3" timeOffset="67039.811">25113 13829 34 0,'0'0'0'15,"0"0"-22"-15</inkml:trace>
  <inkml:trace contextRef="#ctx0" brushRef="#br3" timeOffset="67369.81">25189 13651 96 0,'0'0'0'15,"3"2"0"-15,2-2 0 16,2 0 0-16,13-5 0 16,5-2 0-16,1-1 1 15,0 0-1-15,-2 0 1 16,0 3-1-16,-8 3 1 16,-3-1-1-16,-5 3 1 15,-5 0-1-15,-3 8 1 16,-6 2 0-16,-7 8 1 0,-3 5-1 15,-2 11 1-15,-6 7 1 16,8 3 1 0,0 3-3-16,6-8 1 0,2-1 1 15,8-9 0-15,5-6-1 16,-2-8 0-16,-1-4-1 16,4-3 0-16,-1-1-94 15</inkml:trace>
  <inkml:trace contextRef="#ctx0" brushRef="#br3" timeOffset="67749.811">25674 13664 66 0,'0'0'5'0,"-24"23"1"16,-18 13-4-16,8-2 0 15,-3 5 3-15,8-3 0 16,13 3 1-16,13-3 0 16,14-8-3-16,5-10 0 15,10 0 1-15,11-10 1 0,11-3-3 16,-1-10 0-16,9 0 0 15,-19-5 0-15,-8-3 0 16,-13-11 0-16,-3-7-1 16,-18-7 1-16,-14-11-1 15,-2 10 1-15,-5 3-1 16,2 10 0-16,3 5-1 16,5 11 0-16,-3-1-100 15</inkml:trace>
  <inkml:trace contextRef="#ctx0" brushRef="#br3" timeOffset="68299.811">25976 13692 87 0,'0'0'1'0,"-6"5"1"15,6 1-1-15,-8 12 0 16,6 5 3-16,-1 8 0 15,0 15 1-15,1-4 1 16,-1-1-3-16,1-5 1 16,2 0-2-16,0-10 0 15,-6-8 1-15,6-5 0 16,0-5 0-16,0-8 0 16,0 0-2-16,0-8 1 15,-5-5-1-15,0-12 1 0,-1-17-1 16,1 1 0-1,2-13-1-15,-2 10 0 0,5-3-1 16,0 11 0-16,8 5 0 16,11 5 0-16,4 5 0 15,6 11 0-15,6 2 0 16,-3 11 0-16,-3 7 0 16,0 6 1-16,-3-1-1 15,-10 9 0-15,-5-1 0 16,-14 0 1-16,-10 3-1 15,-14-3 1-15,-12-2-1 0,2-8 1 16,-3-8 0-16,11-2 0 16,8-11 0-16,8 8 1 15,7-3-1-15,12 3 1 16,9 0-1-16,12 11 0 16,13 4 0-16,2 6 0 15,3 5 0-15,-8-1 0 16,-3 1 0-16,-13-3 1 15,0-2-1-15,-7-3 1 16,-1 0-97-16</inkml:trace>
  <inkml:trace contextRef="#ctx0" brushRef="#br3" timeOffset="68849.811">26473 13612 89 0,'0'0'1'0,"2"8"0"16,4 5-1-16,-4 0 1 16,6 2 0-16,5 1 1 15,1-1 0-15,1 1 1 16,1-3-1-16,-2-3 1 16,7-5-2-16,0 0 1 15,0-5-1-15,0-5 1 16,0 3-1-16,3-14 0 15,3-5 0-15,-4-10 0 16,-2-2-1-16,-5 4 1 16,-8 6-1-16,-8 18 1 15,0 10-1-15,-10 16 1 16,-9 15 0-16,-2 10 0 16,-8 11 0-16,5 3 1 15,-2 2 2-15,7-13 0 16,1-8-1-16,10-5 0 15,0-7-2-15,3-6 1 16,2-5-1-16,3-5 1 0,0-3-1 16,-8 1 0-16,0-1-106 15</inkml:trace>
  <inkml:trace contextRef="#ctx0" brushRef="#br3" timeOffset="94919.811">382 12876 57 0,'0'0'-1'0,"0"0"0"16,-3 5 1-16,3-5 0 15,-8 7 1-15,5 1 1 16,1 3 0-16,-1 1 1 16,-2 1 2-16,-3 5 1 15,-8 6-3-15,-2 9 1 16,-4 11-1-16,-1 5 0 16,-14 8 0-16,7-8 0 15,4 0 0-15,5-7 1 16,5-6-1-16,8-8 0 15,-2-10-2-15,7 1 1 16,3-6 0-16,0-1 0 16,3-4-1-16,-1 0 1 15,-2-3-1-15,0-5 1 16,3 5 1-16,-3-5 0 16,5-5-1-16,3-3 0 0,-5-5-1 15,2-5 0-15,-2-2-1 16,2-4 0-16,0-1 0 15,3-1 0-15,0 5-95 16</inkml:trace>
  <inkml:trace contextRef="#ctx0" brushRef="#br3" timeOffset="95299.81">302 12888 59 0,'0'0'3'0,"6"21"1"15,-1 15-3-15,3-5 1 16,2 3 1-16,-2 2 0 15,-2 3-1-15,2 2 1 16,-3 6 2-16,5-8 1 16,9-3-3-16,-9-13 0 15,9 0-2-15,-11-7 1 16,0-1 0-16,-3-4 0 16,0-4-1-16,-2-2 1 0,0 1 2 15,-1-1 0-15,-2-3-3 16,0-2 1-16,0 0-2 15,0 0 0-15,0 0-85 16</inkml:trace>
  <inkml:trace contextRef="#ctx0" brushRef="#br3" timeOffset="95529.811">199 13209 56 0,'0'0'0'0,"0"0"1"15,5 5-1-15,11-5 1 16,5 5 1-16,1-5 0 16,4-5 0-16,3 3 1 15,6-9-2-15,-1 6 1 16,-5-3-51-16</inkml:trace>
  <inkml:trace contextRef="#ctx0" brushRef="#br3" timeOffset="96379.811">575 13002 71 0,'0'0'0'0,"0"5"1"16,5-2-1-16,-5-3 1 16,5 8 0-16,-5-8 1 15,3 5 1-15,-1 0 0 16,-2 3-1-16,6 10 1 16,4 5-1-16,-2 6 0 15,-2 7 1-15,-1 2 1 16,-5 4-2-16,0-9 1 15,0-4 0-15,2 2 0 16,4-8-2-16,-6-2 1 16,2-6-1-16,1-2 0 15,0-8 1-15,-1 6 1 16,-2-9 0-16,0-2 0 16,-2-7-1-16,-1-6 0 15,-2-5-1-15,5-3 1 0,-6-5-1 16,6-10 0-1,6 0 1-15,-6 2 0 0,0 3-2 16,0 8 1-16,0 2 0 16,0 8 0-16,2 3-1 15,1 0 0-15,2 7 0 16,-5 3 0-16,6-5 0 16,-1 7 0-16,3 1 0 15,13 10 0-15,0 8-1 0,8 2 1 16,3 5-1-16,0 3 1 15,2 3-1-15,-5-6 1 16,-5-4-1-16,0-6 1 16,-3-3-1-16,-11-5 1 15,1-7 0-15,-3 0 0 16,-8-1 0-16,0-2 0 16,0 0 0-16,0 0 0 15,3-10 0-15,-1-6 1 16,1-9-1-16,0-9 1 15,2-2 0-15,0 0 0 16,-5-3-1-16,3 8 1 16,-3 5-1-16,5 5 0 15,-5 8 0-15,3 3 0 16,2 5 0-16,-5 5 0 16,5-3 0-16,3 3 0 15,-5 0-102-15</inkml:trace>
  <inkml:trace contextRef="#ctx0" brushRef="#br3" timeOffset="96999.811">1122 13033 80 0,'0'0'0'0,"0"0"0"15,0 5 0-15,8-5 0 16,8 0 0-16,13-2 1 16,2-1-1-16,1 1 1 15,5-1-1-15,-8-2 1 16,0 5-1-16,-7 0 1 16,-9 0-1-16,-3 0 1 15,-4-3-1-15,-6 3 1 16,2-5-1-16,-4 0 1 0,-4 0-1 15,-2-3 1-15,-5 8 0 16,0 0 0-16,-3 5 0 16,3 8 0-16,-3 5 1 15,0 5 0-15,0 6 1 16,3 2 1-16,-3 5-3 16,8 0 1-16,6 0-1 15,2-7 1-15,2-6 0 16,1-7 1-16,-3-6-1 0,3-2 0 15,-1-3-1-15,1 0 1 16,-1-2-1-16,-2-3 1 16,0 5-1-16,0-5 0 15,-5 2-1-15,5-2 0 16,0 0-28-16,0-5 0 16,0 0-21-16</inkml:trace>
  <inkml:trace contextRef="#ctx0" brushRef="#br3" timeOffset="97449.811">1513 12981 63 0,'0'0'1'16,"0"0"1"-16,3 8-1 15,2 0 0-15,-5 2 2 16,3 3 1-16,2 5 3 0,-2 6 0 15,-1 4-3-15,1 6 1 16,0 2-3-16,-1 0 0 16,-2 3 3-16,-2-6 0 15,-4-4-3-15,4-1 0 16,2-7-1-16,0-3 0 16,0-5 2-16,0-3 0 15,2-5-2-15,1 3 1 16,-3-5-1-16,0-3 1 15,0 0 3-15,0 0 0 16,0 0-3-16,0 0 0 16,0 0-107-16</inkml:trace>
  <inkml:trace contextRef="#ctx0" brushRef="#br3" timeOffset="98059.811">1836 13023 52 0,'0'0'1'0,"0"5"0"15,0 0-1-15,0-5 1 16,0 5 3-16,0-5 0 16,0 0-1-16,0 0 1 0,0 0-2 15,0 0 1-15,0 0 0 16,0 0 0-16,0 0-2 16,0 0 1-16,0 0-1 15,0 0 1-15,0 0-1 16,0 0 1-16,5-2 0 15,-5 2 0-15,5-8-1 16,3 3 1-16,-5 5-71 0</inkml:trace>
  <inkml:trace contextRef="#ctx0" brushRef="#br3" timeOffset="98679.811">1637 13240 72 0,'0'0'0'0,"3"0"1"16,2 0-1-16,-5 0 1 16,6 0 4-16,-6 0 1 15,0 0-3-15,0 0 0 16,0 0-1-16,8 0 1 15,5-3-2-15,3 1 1 16,-3-1-1-16,8 1 0 16,3 2-1-16,2 0 1 15,1-3-1-15,-1 0 1 16,3 1 0-16,-8-1 0 16,-2-2 0-16,-6 5 0 15,-2 0 0-15,-3-2 1 16,0-1-1-16,-8 3 1 15,0 0-1-15,0 0 0 16,0 0-84-16</inkml:trace>
  <inkml:trace contextRef="#ctx0" brushRef="#br3" timeOffset="99229.81">2134 13010 66 0,'0'0'1'0,"0"5"1"15,-2 0-1-15,2-5 0 16,-3 3 2-16,1 5 1 15,-1-3 1-15,0 8 0 16,3 5-2-16,0 8 1 16,0 7 1-16,0 3 0 15,3 3-4-15,0 0 1 0,2-3 0 16,0-5 0-16,0-2 1 16,3-6 1-16,-8-8-2 15,0-2 1 1,0-2-2-16,0-4 1 0,3-7 0 15,-3 0 0-15,3 8-1 16,-3-8 1-16,0 0 1 16,0 0 0-16,0 0-2 15,0 0 1-15,0 0-3 0,0 0 1 16,0 0-103-16</inkml:trace>
  <inkml:trace contextRef="#ctx0" brushRef="#br3" timeOffset="99949.811">2354 13085 75 0,'0'0'0'0,"0"0"0"15,0 5 0-15,0-5 0 0,0 0 1 16,0 0 1 0,0 8 1-16,-3 0 1 0,1 10-1 15,-4 5 0-15,1 5 0 16,0 3 1-16,2 0-1 15,0-2 0-15,3-1-1 16,0-5 0-16,0-4 0 16,0-7 1-16,0-4-1 0,0 0 0 15,0-5-1-15,0-3 0 16,0-8 2-16,-2-8 1 16,-1-10-3-16,1-7 1 15,2-3-1-15,0-3 1 16,2-2-1-16,1 10 0 15,-1 5 0-15,1 8 0 16,0 7-1-16,2 4 0 16,-5 1 0-16,8 6 0 15,0 3 0-15,5 7 0 16,3 6 0-16,8 10 0 16,2 5-1-16,1 2 1 15,2 3-1-15,-3-5 1 16,1-2-1-16,-4-3 1 15,-1-6 0-15,-7-4 0 16,-4-6 0-16,-8-2 0 16,-1-5 0-16,-2-3 0 15,0 0 0-15,0-6 0 16,-2-4 0-16,-1-11 1 0,-10-12-1 16,7 2 1-16,1-8-1 15,5 0 0-15,3 0 0 16,-1 8 1-16,4 6-1 15,-1 9 1-15,-2 6-1 16,2 5 1-16,-5 5-3 16,0 5 1-16,0 0-97 15</inkml:trace>
  <inkml:trace contextRef="#ctx0" brushRef="#br3" timeOffset="100299.811">2758 13075 74 0,'0'0'0'16,"-8"7"1"-16,8-2 1 16,-5 1-1-16,5 7 0 15,0 7 2-15,0 6 0 16,0 8 2-16,0-6 0 15,0 3-1-15,0 3 0 16,-2 2-2-16,2-8 1 16,-3-4 0-16,3-6 0 0,0-11-1 15,0 4 1 1,0-9-2-16,0-2 1 16,0 0 2-16,3-7 1 0,4-4-4 15,-7-9 1-15,3-1-3 16,0-2 1-16,-1-3-16 15,1 0 1-15,0 0-58 16</inkml:trace>
  <inkml:trace contextRef="#ctx0" brushRef="#br3" timeOffset="100509.811">2758 13085 83 0,'0'0'1'0,"0"0"0"16,6-8 0-16,2 0 0 15,5-2 0-15,8-3 1 16,5 0-1-16,6 0 1 16,8 3-1-16,-3 2 1 15,2 3-1-15,-7 2 0 16,-5 6 0-16,-9-3 1 16,-5 8-1-16,-5-3 0 15,0 0-75-15</inkml:trace>
  <inkml:trace contextRef="#ctx0" brushRef="#br3" timeOffset="100709.811">2772 13281 64 0,'0'0'0'0,"0"0"1"0,-6-5-1 15,14-3 1-15,5-5 2 16,14 1 0-16,7-4-1 15,-2 3 0-15,2 0-1 16,-5 8 1-16,-2-3-1 16,-6 8 0-16,0-2-58 15</inkml:trace>
  <inkml:trace contextRef="#ctx0" brushRef="#br3" timeOffset="101089.811">3147 13036 66 0,'0'0'1'0,"0"0"1"16,-3 8-1-16,3-3 0 15,-2-3 2-15,2 6 0 16,2 5 0-16,1 5 1 16,0 5 0-16,-3 8 0 15,-6 5-1-15,1-2 1 16,0 5-1-16,0-8 1 16,2 2-2-16,3-4 1 15,3-3 0-15,2-6 0 0,3-7 0 16,5 3 0-16,0-6-2 15,14-5 1-15,4-2 1 16,1-6 0-16,2-2-2 16,-4 0 1-16,-7 0-2 15,-7 2 0-15,0 1-98 16</inkml:trace>
  <inkml:trace contextRef="#ctx0" brushRef="#br3" timeOffset="101719.811">3581 13062 83 0,'0'0'0'15,"-8"-3"0"-15,-3 0 0 16,3 3 0-16,3 3 1 15,0 13 0-15,-1 9 1 16,-7 12 0-16,0 9 2 16,-3 1 0-16,-3-1 1 15,4 1 1-15,-1-3-3 16,5-11 1-16,6-7-1 16,5-8 0-16,-5-5-1 15,5-8 0-15,0 0 0 16,5-10 1-16,-5-5 1 0,8-13 0 15,2-14-2-15,4-4 0 16,-1-13-1-16,5 0 0 16,4-9 1-16,-7 17 0 15,-4 5-1-15,0 17 0 16,-6 9-1-16,3 7 1 16,0 11-2-16,2 7 1 15,3 8-1-15,3 16 1 16,0 12-1-16,3-2 0 15,-3 0 0-15,-3 0 1 16,0-3-1-16,-5-7 1 16,-3-8 0-16,-2-3 0 15,-3-7 0-15,0-3 0 16,0-1-105-16</inkml:trace>
  <inkml:trace contextRef="#ctx0" brushRef="#br3" timeOffset="101909.811">3433 13354 75 0,'0'0'1'16,"18"-8"1"-16,11-2-1 16,11-3 0-16,13 0 0 0,2 5 1 15,3 3-1-15,-13 2 0 16,0 1-61-16</inkml:trace>
  <inkml:trace contextRef="#ctx0" brushRef="#br3" timeOffset="103239.811">4027 13106 46 0,'0'0'1'15,"6"0"0"-15,-1 5-1 16,0-3 1-16,-2-2 1 16,-3 0 0-16,0 0 3 15,0 0 1-15,-3 5-4 16,1 8 0-16,-1 5 1 0,0 8 1 15,3 13-1-15,0 2 1 16,3 1-1-16,0 2 1 16,2-6-2-16,0 1 1 15,-2-8-1-15,2-7 0 16,-2-9 1-16,-1-5 0 16,-2-7-1-16,0-8 0 15,0-8 0-15,0-13 0 16,-2-13 0-16,2-2 0 15,0-6 0-15,2 1 0 16,4-1-1-16,-1 11 0 16,0 10-1-16,1 11 1 15,-1 4-1-15,0 6 0 16,-2 3 0-16,2 4 0 16,0 3 0-16,3 8 0 15,6 8 0-15,1 2 0 16,7 3 0-16,1 0 0 15,6 0 0-15,-5-3 0 0,-5-5 0 16,-1-5 0-16,-2-5 0 16,-5 0 0-16,-3-6 0 15,-3-2 0-15,0-2 0 16,-2-6 0-16,-1-8 0 16,6-7 0-16,6-8 0 15,1 0 0-15,4 0 0 16,-1 5 0-16,-2 0 0 15,0 8 0-15,-3 8 0 0,-2 2 0 16,-6 6 0-16,1 4 0 16,-4 3 0-16,-2 8 0 15,0 8 0-15,0 2 0 16,0 3 0-16,3-3 0 16,-1 1-1-16,1-1 0 15,2 0 0-15,1 6 1 16,-4-1 0-16,1 0 0 15,0 1 0-15,-1-8 0 16,1-6 0-16,0-5 1 16,-3-4 0-16,0-6 0 15,0 0 0-15,0 0 1 16,0-11-1-16,2 1 0 16,1 0-94-16</inkml:trace>
  <inkml:trace contextRef="#ctx0" brushRef="#br3" timeOffset="104039.811">4760 13126 71 0,'0'0'1'0,"-3"31"0"16,0 21 0-16,1-16 0 15,-1-5 2-15,1 3 0 16,-4 2 0-16,4-8 0 15,-4-2 1-15,4-5 1 16,2-8-3-16,0-3 0 16,0-5 1-16,0-5 1 15,0 0-3-15,0-13 1 16,0-7 0-16,0-6 1 16,-3-5-2-16,3-13 1 15,3-13-1-15,2 13 1 16,0 3-1-16,1 10 0 15,1 5-1-15,1 10 1 16,3 9-1-16,2 12 0 0,0 8 0 16,6 13 0-16,-1 7-1 15,6 6 1-15,0 5-1 16,0-8 1-16,-3-2-1 16,-3-11 1-16,-4-8 0 15,-1-2 0-15,0-8 0 16,-2 1 0-16,-3-6 0 15,0-6 0-15,-1-6 0 16,1-12 1-16,3-12-1 0,2-5 1 16,0-11-1-16,3 13 1 15,0 3-1-15,-3 10 0 16,-2 6 0-16,0 12 0 16,-4 3 0-16,1 10 0 15,-2 3-1-15,-1 12 1 16,0 4 0-16,1 4 0 15,-1 6 0-15,0-1 0 16,-2 3 0-16,-3-2 0 16,0 0 0-16,0-3 0 15,2-6 0-15,-2-1 0 16,0-6 0-16,0-5 0 16,0-3 1-16,0-5 1 15,3 0-1-15,-3-5 0 16,0 0-1-16,0 0 1 15,0 0-94-15</inkml:trace>
  <inkml:trace contextRef="#ctx0" brushRef="#br3" timeOffset="104639.811">5585 13116 67 0,'0'0'0'0,"-8"2"1"15,-6 6-1-15,1 5 1 16,-3 5 1-16,1 11 0 16,-4 9 2-16,3-4 0 15,0 0 2-15,-2 4 0 16,-1 6-3-16,6-13 1 16,0 0-1-16,5-10 0 15,3-8-2-15,2-8 1 16,0-5 3-16,3 0 0 15,3-13-3-15,5-5 0 16,2-15 0-16,4-6 0 16,2-8 0-16,2-7 1 15,6-8-2-15,0 13 1 0,-1 2-2 16,-4 16 1-16,-6 13-1 16,0 5 1-16,1 11-1 15,-4 7 0-15,1 5 0 16,-1 24 0-16,-2 15-1 15,0 3 1-15,0 7-2 16,0-7 1-16,3 2-1 16,-1-13 1-16,3-2 0 0,-2-13 1 15,-3-8 0-15,-3-5 0 16,-5-8 0-16,0 0 1 16,-5-2-1-16,0-3 1 15,-1 0-96-15</inkml:trace>
  <inkml:trace contextRef="#ctx0" brushRef="#br3" timeOffset="104819.811">5442 13364 71 0,'0'0'1'0,"0"0"1"15,2 3-1-15,6-3 0 16,6 0 0-16,1 0 1 15,1-6 0-15,19-1 0 16,10-4 0-16,-3 1 0 16,0 0-64-16</inkml:trace>
  <inkml:trace contextRef="#ctx0" brushRef="#br3" timeOffset="105419.811">5812 13124 59 0,'0'0'4'0,"0"0"1"16,5 2-4-16,3-2 1 16,3 0 1-16,2-2 0 15,5-4 0-15,12-1 0 16,7-1-1-16,-3 3 0 15,3 0-1-15,-8 2 1 16,-3 0-1-16,-7 1 0 16,-6 2 0-16,-5 0 0 15,-3-3 0-15,-5 3 0 16,0 0-1-16,-5-2 1 0,-3-1-1 16,0 1 0-16,-2 2 0 15,-4 2 0-15,1 3 0 16,0 6 1-16,-3 7 0 15,3 10 1-15,0 8 1 16,2 3 0-16,3 2-1 16,3-2 1-16,5 0-1 15,3-5 0-15,2-9-1 0,0-1 1 16,0-9 1-16,1-4 0 16,-4-4-1-16,1-2 1 15,-3-5-2-15,0 0 1 16,0 0-4-16,0 0 0 15,0 0-91-15</inkml:trace>
  <inkml:trace contextRef="#ctx0" brushRef="#br3" timeOffset="105939.811">6441 13075 70 0,'0'0'1'16,"0"0"1"-16,0 0-1 15,0 0 0-15,-10 2 1 16,-4 3 0-16,-4 0 1 16,-6 14 1-16,-2 4 0 15,-1 5 0-15,1 8-1 0,5 1 1 16,5 4-1-16,8-5 1 16,8 0-1-16,10 0 0 15,12-2-1-15,1-5 0 16,6-9 0-16,3-2 1 15,5-10-2-15,-5 0 1 16,-3-8 0-16,-3-8 0 16,-4-5 1-16,-4 0 0 15,-2-10-2-15,-5-11 1 16,-6-12-1-16,-5-3 0 16,-5-3 1-16,-6 6 0 15,-8 2-1-15,4 13 0 16,-4 7 0-16,1 9 0 15,-1 10-1-15,1 5 0 16,2 5-5-16,5 8 1 16,1 0-98-16</inkml:trace>
  <inkml:trace contextRef="#ctx0" brushRef="#br3" timeOffset="106629.811">6790 13116 79 0,'0'0'1'0,"3"33"1"15,-1 24-1-15,-2-15 0 16,-2-6 2-16,-3-3 1 15,-1-2-2-15,1-7 0 16,-3-6 4-16,3-5 0 16,2-3-4-16,0-2 0 15,3-6 0-15,0-2 0 16,0 6 1-16,0-6 0 16,0 0 0-16,0 0 0 15,0 0-1-15,0-6 0 16,-2-1-1-16,-3-6 1 15,-1-11-1-15,1-1 1 16,-3-9-1-16,5-5 0 16,3-5-1-16,3 6 1 15,2-1-1-15,3 8 0 16,0 5 0-16,8 5 0 16,8 3 0-16,0 8 0 0,5 2 0 15,2 6 0-15,1 4 0 16,5 6 0-16,0 7 0 15,-10 6 0-15,-9 5-1 16,-10 2 1-16,-13 3-1 16,-14 3 1-16,-12 2-1 15,-1-10 1-15,-3-5-1 16,1-8 1-16,0-8 0 16,13-5 0-16,5-3 0 15,5-7 0-15,3 2 0 0,6-2 0 16,2-1 0-16,7 4 0 15,9-1 0-15,13 8 0 16,14 5 0-16,-4 5 0 16,4 6 0-16,-6 10 0 15,0 0 0-15,-8 2 0 16,-3 0 0-16,-5-2 0 16,-7-2 0-16,-4-9 0 15,1 1-99-15</inkml:trace>
  <inkml:trace contextRef="#ctx0" brushRef="#br3" timeOffset="107159.811">7314 13041 73 0,'0'0'0'0,"0"5"1"16,2 0-1-16,1 0 1 15,2-2 2-15,3 2 0 16,5 0 0-16,1 8 0 16,1 5-1-16,1 0 0 15,3 11 0-15,-1-6 0 16,1 3 0-16,-1-8 0 16,-2-2 0-16,-3-6 1 0,1-5 0 15,-4 0 0-15,-2-5-2 16,3-2 1-16,-1-1-83 15</inkml:trace>
  <inkml:trace contextRef="#ctx0" brushRef="#br3" timeOffset="107499.81">7739 13023 49 0,'0'0'10'0,"-8"10"1"16,-2 6-9-16,-11 7 0 16,-8 5 3-16,5 3 0 15,-3 6 0-15,1 1 1 16,-1 6 3-16,6-5 0 16,3-5-4-16,2 7 1 15,0 6-3-15,0 2 0 16,-2 2-1-16,4-9 1 15,7-11-2-15,1-5 1 16,1-11 0-16,0-5 1 16,2-4 0-16,0-1 1 15,1-5-2-15,2 0 0 16,0 0-1-16,5-3 0 16,0 1-1-16,1-1 1 15,-1 0-115-15</inkml:trace>
  <inkml:trace contextRef="#ctx0" brushRef="#br1" timeOffset="177919.8109">10773 11025 52 0,'0'0'2'15,"0"0"1"-15,0 0-2 16,0 0 1-16,0 0 1 16,0 0 0-16,0 0 0 15,0 0 1-15,-6 39-1 16,4-11 0-16,-3 3 1 16,2 3 1-16,0 5-2 15,3-8 1-15,3-5-1 16,0-6 0-16,-1-4-2 0,1-6 1 15,-1-2-1-15,1-3 0 16,-3-2 1-16,0-3 0 16,0 0-1-16,0 0 1 15,0 0-1-15,0 0 0 16,0-6-1-16,0-4 1 16,0-5-1-16,0-1 1 15,0-5-1-15,0 3 0 16,0-2-2-16,0 1 1 15,-3-1-2-15,1 4 1 16,-3 1-1-16,-1 2 0 16,-2 0 1-16,3 3 1 15,0 2 0-15,-1 0 0 16,4 3 0-16,-1 0 1 16,-2 0-1-16,2-1 1 15,1 4 0-15,2 2 0 16,-3-5 0-16,3 5 1 0,0-5-1 15,0 5 1-15,8-8-1 16,0 3 1-16,5-1 0 16,8 1 0-16,8 3-1 15,0-1 1-15,0 3-1 16,-5 0 1-16,-5 0-1 16,-6 3 1-16,-2-1-1 15,-4 1 1-15,-4-1-1 16,-3-2 0-16,5 3-3 0,-5-3 0 15,0 0-68-15</inkml:trace>
  <inkml:trace contextRef="#ctx0" brushRef="#br1" timeOffset="178219.8109">10752 11255 81 0,'0'0'1'0,"5"-5"0"15,0-3-1-15,0 6 1 16,3 2 1-16,0 0 0 0,3 2 0 15,-1 1 0-15,4-1 0 16,2 1 0-16,-1 0-1 16,1-1 1-16,-2 1-1 15,-1-1 0-15,0 1-73 16</inkml:trace>
  <inkml:trace contextRef="#ctx0" brushRef="#br1" timeOffset="178429.81">10773 11382 56 0,'0'0'4'0,"5"0"0"15,0-3-3-15,1 3 1 16,2-2 1-16,7 2 0 15,7-3-2-15,-1 3 1 16,0 0-56-16</inkml:trace>
  <inkml:trace contextRef="#ctx0" brushRef="#br1" timeOffset="178929.81">10979 11121 81 0,'0'0'0'0,"5"10"1"16,6 6-1-16,5 9 1 16,7 6 4-16,-7-5 0 15,0-5-3-15,0 0 1 16,-3-6-2-16,3 3 1 16,0 3 0-16,-3-6 0 15,0 1-1-15,-2-3 1 16,0-5-1-16,-3-1 1 15,-3-4-1-15,-5-3 0 0,0 0-82 16</inkml:trace>
  <inkml:trace contextRef="#ctx0" brushRef="#br1" timeOffset="179239.81">11167 11097 79 0,'0'0'3'0,"0"8"1"16,-3 5-3-16,-2 5 1 16,-1 3 2-16,-4 7 1 15,-3 3 2-15,-8 6 1 16,-9 1-5-16,7-7 1 15,-1-5-3-15,8-8 1 16,3-5 1-16,5-3 0 16,3-4-2-16,5-6 1 15,7 0-2-15,1-6 1 16,6-1-3-16,-1-4 0 16,0 1-91-16</inkml:trace>
  <inkml:trace contextRef="#ctx0" brushRef="#br1" timeOffset="179739.8109">11312 11056 75 0,'0'0'1'0,"0"0"0"16,5 5 0-16,1 0 0 15,-1 1 3-15,0 7 0 16,-2 5 1-16,0 5 1 16,-3 5-3-16,0 1 1 15,0 2 1-15,0-5 0 16,0-1-3-16,0-4 1 16,2-5-2-16,1-3 1 15,-3-6-1-15,2 1 0 16,1-5 0-16,-3-3 1 15,5 5-1-15,-5-5 1 16,0 0-1-16,0 0 0 16,0 0-1-16,0 0 0 0,0 0 0 15,0 0 0-15,0 0-1 16,0 0 1-16,0 0-96 16</inkml:trace>
  <inkml:trace contextRef="#ctx0" brushRef="#br1" timeOffset="180169.81">11167 11072 81 0,'0'0'1'0,"5"0"0"0,0 2-1 15,8-4 1-15,6-1 0 16,7-2 0-16,6-3 0 16,-3 0 1-16,0 1-1 15,-2 1 0-15,-6 1-1 16,-3 3 1-16,-2 2-1 15,-5 0 1-15,-1 0-67 16</inkml:trace>
  <inkml:trace contextRef="#ctx0" brushRef="#br1" timeOffset="180499.81">11524 11046 85 0,'0'0'3'0,"0"8"0"16,0 4-2-16,0 9 1 15,0 5-1-15,0 2 1 16,2 3 4-16,1 0 0 15,-3-2-3-15,3-3 1 16,-1-3-1-16,1-2 0 0,-1-3-2 16,1-5 1-1,2-3-1-15,-2-2 1 0,0-6-1 16,-3-2 0-16,0 0-1 16,0 0 1-16,0 0-96 15</inkml:trace>
  <inkml:trace contextRef="#ctx0" brushRef="#br1" timeOffset="180759.8109">11492 11110 61 0,'0'0'3'0,"0"0"1"16,0-5-3-16,3 0 1 15,-1 0 3-15,6-3 0 16,3 0-1-16,5 1 1 16,2-1-3-16,3 3 1 15,3 2-2-15,-3 1 1 16,0 2-1-16,-2 0 0 16,-6 2 0-16,-2 1 0 15,-1-1-74-15</inkml:trace>
  <inkml:trace contextRef="#ctx0" brushRef="#br1" timeOffset="180979.81">11492 11224 63 0,'0'0'5'16,"0"0"1"-16,5-5-4 15,-5 5 0-15,8-5 3 16,8 2 0-16,10 3-3 16,1-2 1-16,2-1-2 15,-5 0 1-15,-6 1-2 0,1-1 1 16,-1 1-70-16</inkml:trace>
  <inkml:trace contextRef="#ctx0" brushRef="#br1" timeOffset="181179.81">11492 11402 78 0,'0'0'0'0,"24"-2"0"15,13-3 0-15,-14 2 0 16,-1 0 1-16,7 1 0 15,5 2 0-15,-5-3 0 16,0 1-59-16</inkml:trace>
  <inkml:trace contextRef="#ctx0" brushRef="#br1" timeOffset="181719.8109">11709 11224 83 0,'0'0'1'0,"13"13"1"16,5 8-1-16,-7-3 0 15,-6-3 0-15,1 1 1 16,-6-1 0-16,2-4 1 15,-2-4-1-15,0-1 1 16,-2-6-1-16,2 0 0 16,0 0-1-16,2-11 0 15,3-4 0-15,1-11 0 16,-4-8 0-16,4 3 0 16,-4-2-1-16,4 4 1 15,2 1-1-15,-1 10 1 16,-1 7-1-16,2 6 1 15,-3 3-1-15,13 12 0 16,6 8 0-16,5 5 1 16,3 3-1-16,2 0 1 15,3 0 0-15,-7-5 0 16,-4-3 0-16,-5-5 1 0,-8-8-1 16,-2 0 0-16,-6-3-1 15,1-2 1-15,-6 0-1 16,0-7 1-16,-3-9-1 15,-2-10 1-15,-3-12 0 16,2 4 0-16,1-2-1 16,2 10 1-16,3 3-1 15,0 7 0-15,0 1-93 0</inkml:trace>
  <inkml:trace contextRef="#ctx0" brushRef="#br1" timeOffset="182089.8109">12277 11090 92 0,'0'0'1'0,"-10"0"1"15,-9 2-1-15,3 1 0 16,0-1 0-16,3 6 1 16,0 0-1-16,8 7 1 15,5 6 1-15,10 2 0 16,6 3-2-16,2-2 1 0,6-1-1 16,11 0 1-16,4-2-1 15,-10-6 0-15,-5-2 0 16,-13 3 0-16,-14-3 0 15,-26 2 1-15,-21 3-1 16,10-5 1-16,-2-3-2 16,10-10 1-16,3-7-1 15,13-4 0-15,0 1-91 16</inkml:trace>
  <inkml:trace contextRef="#ctx0" brushRef="#br1" timeOffset="182449.8109">12507 11069 82 0,'0'0'2'0,"-3"5"1"16,-2 6-2-16,3 4 1 15,-1 3 2-15,3 5 1 16,3 6 1-16,-3-3 0 16,0 2-2-16,0 3 0 0,2 0-1 15,1-5 1-15,-3-5-1 16,0-3 1-16,0-3-1 15,0-4 0-15,0-4-3 16,0-2 1-16,2-2-1 16,-2-3 1-16,0 0-103 15</inkml:trace>
  <inkml:trace contextRef="#ctx0" brushRef="#br1" timeOffset="182869.81">12629 11079 81 0,'0'0'3'0,"0"6"1"16,-3 4-3-16,3 0 1 15,0 3 5-15,5 5 0 16,3 5-1-16,3 1 0 15,-1 2-4-15,4-1 1 16,2-1-2-16,-1-4 1 16,1-2-1-16,-3-2 1 15,-5-6 0-15,0 1 0 16,-2-6-1-16,-4 0 1 16,1-2-1-16,-3-3 1 0,8-3 0 15,-3-5 1-15,0-7-2 16,1-11 1-16,2-10-1 15,0 2 0-15,-3-5 0 16,3 8 0-16,0 0-1 16,0 11 1-16,-3 7-1 15,-2 5 0-15,-1 3 0 16,-2 5 0-16,5 5-8 16,-2 3 1-16,0-1-92 0</inkml:trace>
  <inkml:trace contextRef="#ctx0" brushRef="#br1" timeOffset="183349.81">13041 11113 64 0,'0'0'0'16,"-3"8"5"-16,1-1 1 15,-3 1-4-15,-1 8 0 16,1 2 8-16,0 5 1 15,-1 6-5-15,6-4 0 16,0 1-3-16,0-3 0 16,0 1 0-16,0-6 0 15,3-3-2-15,-3-2 1 16,0-5-1-16,0 0 0 16,-3-6-1-16,3-2 0 0,3-13-1 15,0-5 1-15,-1-8-7 16,-7-5 0-16,-3-7-3 15,-2 2 0-15,-1-3 7 16,3 10 0-16,3 6 1 16,-1 2 1-16,-1 6 1 15,1 2 1-15,-2 0 4 16,6 3 0-16,4-1 1 16,6 4 0-16,5-1-3 0,14-2 1 15,7-3-3-15,-2 2 1 16,-3 1-1-16,-2 5 1 15,-4 2-1-15,-4 3 0 16,-6 0-1-16,0 3 1 16,-5 2-1-16,0-3 1 15,-3 1-1-15,-5-3 0 16,0 0-90-16</inkml:trace>
  <inkml:trace contextRef="#ctx0" brushRef="#br1" timeOffset="183579.8109">13031 11193 93 0,'0'0'2'0,"0"0"0"16,0-5-1-16,5 2 1 0,3 1-1 15,10-3 0 1,6-1 0-16,0 1 1 0,0 3-1 16,-3 2 0-16,0 0-78 15</inkml:trace>
  <inkml:trace contextRef="#ctx0" brushRef="#br1" timeOffset="183779.8109">13009 11369 72 0,'0'0'0'0,"8"0"4"0,-8 0 1 15,6 0-4-15,-1 0 1 16,0 0 2-16,14 2 1 16,10 1-2-16,0 0 1 15,3-3-2-15,2-3 0 16,0 0-77-16</inkml:trace>
  <inkml:trace contextRef="#ctx0" brushRef="#br1" timeOffset="184939.81">10054 11682 88 0,'0'0'0'0,"0"0"1"15,0 0-1-15,0 0 0 16,0 0 1-16,0 0 1 16,0 0 0-16,10 0 0 15,6 0 1-15,13 0 0 16,8 2-2-16,5-2 1 0,9 0-1 15,-9 0 0-15,-5 0 0 16,-5 0 0-16,-8 0 0 16,-6 0 1-16,-5 0-1 15,-5 0 0-15,-3 0 0 16,-5 0 0-16,0 0 0 16,-5 0 0-16,-5 0-1 15,-1 0 1-15,-2 0-1 16,0 0 0-16,-3 3 0 0,-3-1 0 15,1 3 0 1,5 3 0-16,-1 0 0 0,4 5 0 16,2 0 1-16,2 0 0 15,1 2 0-15,3 1 0 16,2 2 0-16,0-3 1 16,0 1-1-16,0-3 0 15,0-3 0-15,0 0 0 16,0-2 0-16,0-3 0 15,0 3-1-15,0-3 1 16,0 0-2-16,0-5 1 16,0 0-96-16</inkml:trace>
  <inkml:trace contextRef="#ctx0" brushRef="#br1" timeOffset="185199.81">10027 11950 93 0,'0'0'0'15,"21"0"0"-15,14-2 0 16,7-1 0-16,11 1 0 0,-6-1 1 15,1 0-1-15,-6 1 1 16,-5-3-1-16,-8-1 1 16,1 1-70-16</inkml:trace>
  <inkml:trace contextRef="#ctx0" brushRef="#br1" timeOffset="185229.81">10458 11896 36 0,'5'5'0'16,"1"0"-24"-16</inkml:trace>
  <inkml:trace contextRef="#ctx0" brushRef="#br1" timeOffset="185829.81">10604 11826 67 0,'0'0'2'0,"0"0"0"16,-11-2-1-16,3-3 0 0,0-1 2 16,0 1 1-16,3 0 1 15,-6 2 0-15,-2 3-1 16,0 3 1-16,-3 0-2 16,3 4 0-16,-3 6-1 15,3 3 0-15,-1-1 0 16,7 3 1-16,1 0-2 15,4-2 1-15,4-3-1 16,6-3 0-16,5-5 0 16,6-5 1-16,2-2-1 0,0-3 1 15,-2-6-1-15,-3 1 0 16,-6 0-1-16,1-3 1 16,-3 0-1-16,-3 2 1 15,0 1-1-15,1 5 1 16,-4 0-1-16,-2 5 1 15,0 5-1-15,0 10 0 16,0 9 0-16,0 4 0 16,3 6 0-16,2 7 0 15,0 8 0-15,1-5 0 16,-4-3 0-16,-2-2 1 16,-2-5-1-16,-4-8 1 15,-4-8 0-15,-1-8 1 16,-5-5-1-16,-5-10 1 15,-5-8-1-15,2-10 0 16,0-11-1-16,8 6 1 16,6 2-1-16,10 0 0 15,0 0-103-15</inkml:trace>
  <inkml:trace contextRef="#ctx0" brushRef="#br1" timeOffset="186519.8109">10926 11697 87 0,'0'0'1'0,"-8"0"0"16,-8 0-1-16,6 0 1 16,-1 0 1-16,-7 0 1 15,-4 3-2-15,1 2 1 16,-2 3 3-16,-1 7 0 15,0 3-2-15,5 3 0 16,6-1-1-16,8 4 0 16,5 2 0-16,8-1 0 15,5-1-1-15,6-4 1 16,4-2-1-16,4-5 1 0,-1-5-1 16,-2-3 0-16,-3-2 0 15,-5-3 1-15,-5-3-1 16,-3-2 0-16,-3 0 0 15,-2-8 0-15,-3-2-1 16,0-1 0-16,-3-5 0 16,0 8 0-16,1 1 0 15,2 1 0-15,0 6 0 0,2 0 0 16,1 2 0-16,5 3 0 16,0 0 0-16,5 5 0 15,3 1 0-15,0 1 0 16,2 1 0-16,-5-3 0 15,-2 0 0-15,0 1 0 16,-4 1 0-16,1 4 0 16,-2 2 0-16,-4 0 0 15,-2 2 0-15,-2 1 0 16,-4-4 0-16,4 1 0 16,-4 0 0-16,4-2 0 15,-1-6 0-15,6 0 0 16,-1 0-99-16</inkml:trace>
  <inkml:trace contextRef="#ctx0" brushRef="#br1" timeOffset="187059.8109">11376 11687 75 0,'0'0'1'0,"0"0"1"16,0 0-1-16,0 0 0 16,-6 2 2-16,6-2 0 15,-8 5 1-15,-2 3 0 16,-3 0-1-16,-6 7 0 15,-5 9 0-15,-2 4 0 16,-3 3 0-16,2 0 0 16,3 0-1-16,9-8 0 15,7-7-1-15,5-3 1 16,3-8-1-16,8 0 0 16,8-5 0-16,5 0 0 0,8-2 0 15,3-1 1-15,2 0-1 16,-5 1 0-16,0 2-1 15,-8-3 1-15,-2 1-1 16,-6-1 0-16,0 1-93 16</inkml:trace>
  <inkml:trace contextRef="#ctx0" brushRef="#br1" timeOffset="187409.81">11365 11692 72 0,'0'0'0'16,"8"2"2"-16,-8-2 0 15,0 0-1-15,0 0 1 16,0 6 1-16,0 4 1 15,0 8 3-15,0 5 1 16,0 6-4-16,-3 4 1 16,1 6 0-16,-1-3 0 0,0-2-2 15,3-6 0 1,3-7-1-16,0 2 0 0,2-5-1 16,0-5 1-16,0-2-1 15,1-4 1-15,-4-4-1 16,-2-3 0-16,0 0-101 15</inkml:trace>
  <inkml:trace contextRef="#ctx0" brushRef="#br1" timeOffset="188609.81">11841 11707 56 0,'0'0'3'0,"0"0"0"16,0 8-2-16,0 0 1 15,0 2 2-15,0 6 1 16,0 4 0-16,0 4 0 0,-3-1-2 16,3 3 1-1,-2 0-1-15,2-6 1 16,0-4-2-16,0-3 0 15,2-6 0-15,-2 1 0 0,0-5-1 16,0-3 1-16,-2 5-1 16,2-5 1-16,0 0-1 15,0 0 0-15,0 0 0 16,0 0 0-16,-6-5-1 16,4-3 1-16,-4-5-1 0,4 0 1 15,-4 0-1-15,4 0 1 16,-1 3-1-16,0 2 0 15,3 1 0-15,0 1 0 16,-2 1 0-16,2 0 0 16,-3 0 0-16,3-3 0 15,3 0 0-15,-1-5 0 16,1-2 0-16,0-1 0 16,2 1 0-16,0-1 0 15,-2 3 0-15,2 1 0 16,-2 1 0-16,2 3 0 15,0 1 0-15,3-1 0 16,3 3 0-16,2 0 1 16,3-1-1-16,0 4 0 15,0-1 0-15,2 6 0 16,3 2 0-16,1 3 0 16,-4 0 0-16,-2 2 0 15,-5 0 0-15,-4 1 0 0,-4-4 0 16,-8 4 0-16,-11 2 0 15,-8 2 0-15,-10 1 0 16,5-1 0-16,-3 1 0 16,6-3 1-16,2-3-1 15,8-5 0-15,8-5-1 16,3 0 1-16,-1 0-87 0</inkml:trace>
  <inkml:trace contextRef="#ctx0" brushRef="#br1" timeOffset="189679.8109">12132 11751 69 0,'0'0'1'0,"2"11"0"16,4 4-1-16,-1 3 1 16,-2 0 1-16,-1 0 0 15,1-2 1-15,-3 2 0 16,0-2-2-16,0-1 1 15,-3-2 2-15,1 0 0 16,-1-3-3-16,0-2 1 16,3 0-1-16,0-3 0 15,0 0 0-15,0 0 0 16,0-2 0-16,0-3 0 16,0 5-1-16,0-5 1 15,0 0 0-15,0 0 0 16,0 0-1-16,0 0 1 0,0 0-1 15,0 0 1-15,0-8-1 16,0-7 1-16,-2-6-1 16,-1-5 1-16,0-5-1 15,1 0 1-15,2-5-1 16,0 8 0-16,0 2 0 16,0 8 0-16,2 2 0 15,1 6 0-15,0 2 0 16,5 0 0-16,2-2 0 0,1 5 0 15,-1 0 0-15,9 5 0 16,2 5 0-16,8 5 0 16,3 3 0-16,-14 0 0 15,-7 2 0-15,-9 1 0 16,-7-1 0-16,0 1 0 16,-6 2 0-16,-5 0 0 15,-7-2 0-15,-1-3 0 16,0-6 0-16,6-1 0 15,2-4 0-15,2-2 0 16,4-5 0-16,2 2 0 16,5 1 0-16,3 2 0 15,0-5 0-15,0 5 0 16,8 0 0-16,0 5 0 16,5 3 0-16,3 4 0 15,0 1 0-15,3 8 0 0,-1-3 0 16,3 0 1-16,3-2-1 15,-5-3 0-15,-1-3-80 16</inkml:trace>
  <inkml:trace contextRef="#ctx0" brushRef="#br1" timeOffset="190139.8109">12512 11707 70 0,'0'0'1'0,"-5"3"1"16,-5 0-1-16,2 4 0 16,-3 4 7-16,0 4 1 15,1 6-5-15,-1 2 0 16,3 3-1-16,6 0 1 16,2-3-2-16,5 0 1 15,6-2-1-15,10-6 1 16,8-2-2-16,0-5 1 15,5-3-1-15,-5-2 0 0,-5-6 0 16,0-2 0-16,-6-5-1 16,-4-6 1-16,-6-2 0 15,-8-10 0-15,-11-6 0 16,-2 6 0-16,-3-3-1 16,-3 10 1-16,1 3-1 15,5 5 1-15,-1 0-96 16</inkml:trace>
  <inkml:trace contextRef="#ctx0" brushRef="#br1" timeOffset="190739.81">12830 11731 91 0,'0'0'1'0,"-3"23"1"15,-2 16-1-15,2-11 0 16,-2-2 1-16,2-3 1 15,3 0 0-15,0-4 1 16,-3-4-1-16,3-5 0 0,0-2-1 16,0-3 0-16,3-2 0 15,-3-3 0-15,0 0-1 16,0 0 1-16,0-8-1 16,3-5 0-16,-1-7-2 15,1-6 0-15,-3-8-6 16,-3 1 1-16,-2-6 0 15,0 10 1-15,0-2 3 0,-1 11 0 16,4 4 1-16,-1 6 0 16,3 5 0-16,3-1 1 15,5 4 0-15,2 4 0 16,1 4 0-16,18 9 0 16,10 8 0-16,-7 1 1 15,-3 1 0-15,-8-1 0 16,-5 7 0-16,-5-3 0 15,-6 3 2-15,-13-5 0 16,-10-3 0-16,-6-5 1 16,-5-5-1-16,8-5 0 15,0-3-2-15,2-5 1 16,0-2-1-16,6-4 0 16,0 1-90-16</inkml:trace>
  <inkml:trace contextRef="#ctx0" brushRef="#br1" timeOffset="191189.8109">13102 11697 79 0,'0'0'3'0,"-5"8"0"15,-6 5-2-15,3 2 1 16,-2 1 2-16,4 7 1 16,6 5-1-16,3-2 0 15,0 0-1-15,7-5 0 16,3-3 0-16,3-3 0 15,5-4-2-15,-5-4 1 16,0-1-1-16,0-4 1 16,0-4-1-16,-3-4 1 15,0-4-1-15,-2-5 1 16,-3-3-1-16,-3-8 0 16,-2-5-1-16,-1 2 1 15,-2-2-1-15,0 5 1 16,-2 6-1-16,2 4 1 15,-3 3-1-15,3 3 0 16,0 5-3-16,0 5 0 16,0 0-90-16</inkml:trace>
  <inkml:trace contextRef="#ctx0" brushRef="#br1" timeOffset="191479.81">13464 11645 79 0,'0'0'0'0,"-8"-5"3"0,0 5 1 15,0 0-3-15,-5 8 1 16,-3 5 2-16,-5 5 0 16,-5 8 2-16,7 0 0 15,1 2-1-15,7 0 1 16,6-2-3-16,10 0 0 15,6 0-1-15,2-8 0 16,3-2-1-16,0-6 1 16,-3-5-1-16,0-2 1 15,0-3-1-15,0-3 0 16,1 1-101-16</inkml:trace>
  <inkml:trace contextRef="#ctx0" brushRef="#br1" timeOffset="192029.81">13623 11687 84 0,'0'0'0'0,"10"-3"0"15,9 1 0-15,-3-1 0 16,-3 0 1-16,3 1 0 15,-3 2 0-15,0-3 0 16,-2 1-1-16,-1-4 1 16,1-1-1-16,-3 2 1 15,-3-1-1-15,-2 1 1 16,-3 3-1-16,0 2 1 16,-5-3-1-16,-3 6 1 15,-3 4 1-15,3 6 0 16,-2 5 0-16,2 3 0 15,0 5 2-15,2 2 0 16,4 1-1-16,-1 4 1 16,-2 1-1-16,5-11 0 15,0-5-1-15,0-2 0 0,2-6-1 16,1-2 1-16,-3-6-1 16,0-2 0-16,3 6-1 15,-3-6 0-15,5 5-17 16,-5-5 0-16,0 0-52 15</inkml:trace>
  <inkml:trace contextRef="#ctx0" brushRef="#br1" timeOffset="192389.8109">14009 11638 85 0,'0'0'0'0,"2"5"1"15,1 5-1-15,0 8 1 16,-1 5 2-16,1-2 1 15,-3 0 3-15,-3 7 0 16,-5 3-2-16,3-2 0 16,-3-3-2-16,3-3 0 15,0-5-2-15,2-3 1 0,3-4-1 16,0-4 1-16,3-4-1 16,-3-3 0-1,0 0-97-15</inkml:trace>
  <inkml:trace contextRef="#ctx0" brushRef="#br1" timeOffset="192829.81">14215 11627 51 0,'0'0'7'0,"0"0"1"15,-5 5-6-15,-3 3 0 16,-5 0 7-16,-1 7 0 16,1 4-2-16,3-1 0 15,-1 2-4-15,6 4 1 16,2-1 1-16,3 0 0 15,5-2-4-15,3-3 1 16,5-3 0-16,3-2 1 16,5-2-2-16,1-4 1 15,-1-7-1-15,0 6 1 16,-3-12-1-16,1 6 0 0,-3-7 0 16,-3-4 0-16,-2-4 0 15,-6-6 0-15,-2-7-1 16,-14-6 1-16,-13-5-1 15,6 11 1-15,-1 5-1 16,6 7 0-16,5 8 0 16,3 3 0-16,-1 0-102 15</inkml:trace>
  <inkml:trace contextRef="#ctx0" brushRef="#br1" timeOffset="193349.81">14437 11645 39 0,'-3'6'0'16,"1"-1"12"-16,-1 0 0 15,0 0-11-15,3 0 1 16,0 0 7-16,0 6 1 16,3 4-2-16,2 6 0 15,3 5-3-15,0 0 0 16,-2-1-2-16,-1-1 0 15,-2-6-2-15,-3-3 1 16,0-4 0-16,-3-4 0 16,-5-7 0-16,3 0 0 15,2-2-1-15,-2-16 1 16,-1-11-1-16,6-2 0 0,3-8-1 16,0 8 1-16,2 0-1 15,0 11 1-15,-2 7-1 16,5 5 1-16,0 6-1 15,8 4 0-15,5 8 0 16,0 9 0-16,0 9 0 16,8 3 0-16,6 5 0 15,-6-7 0-15,0-6 0 16,-3-5 1-16,-5-8 0 0,3-7 1 16,0-6 0-16,-6-4 0 15,-4-6-1-15,-4-3 0 16,-5-2 0-16,-5-13 0 15,-7-10 0-15,1 2 1 16,1-5-2-16,0 10 1 16,2 6 0-16,3 10 0 15,5 5-1-15,3 8 0 16,0 0-112-16</inkml:trace>
  <inkml:trace contextRef="#ctx0" brushRef="#br1" timeOffset="206549.8109">5093 11503 63 0,'0'0'0'16,"0"0"1"-16,0 0-1 15,0 0 1-15,0 0 0 0,0 0 0 16,0 0 1-16,0 0 0 15,0 0 1-15,0 0 0 16,0 0-1-16,0 0 0 16,0 0-1-16,0 0 1 15,0 0 0-15,0 0 0 16,37-2-1-16,3-1 1 16,10 0-1-16,13 1 1 15,11-1-1-15,-2 1 1 16,-1 2-1-16,0-3 0 15,1-2-1-15,-9 0 1 16,-5-3-1-16,-13 3 1 16,-10 0-1-16,-12 2 1 15,-7 3-1-15,-5 0 1 16,-6-2-1-16,1 2 0 16,-4-3 0-16,-2 3 0 15,0 0 1-15,0 0 0 0,0 0-1 16,0 0 1-16,-5 0-1 15,-3 3 1-15,0-1-78 16</inkml:trace>
  <inkml:trace contextRef="#ctx0" brushRef="#br1" timeOffset="207299.81">5212 11348 63 0,'0'0'0'15,"0"0"1"-15,0 0-1 16,0 0 1-16,-5 0 0 16,-1 3 1-16,-4-1 0 15,-4 3 0-15,-1 3 0 0,-4 3 0 16,-5 4-1-16,3 3 1 15,0 3-1-15,2-3 0 16,4 0 1-16,-4 3 0 16,1-1-1-16,-1-2 1 15,3-2 0-15,3-3 0 16,0-3-1-16,5-2 1 16,3 0-1-16,2-3 0 15,0-3 0-15,3 4 0 16,0-4-1-16,0 3 1 15,0-2 0-15,3 2 0 16,0-2-1-16,2-1 1 16,0 1-1-16,0 0 1 15,3-3-1-15,0 0 0 16,3 0 0-16,5 2 0 16,5 1 0-16,0-1 0 15,0 3 0-15,3-2 1 16,2 0 0-16,-2-1 0 15,-3 1-1-15,-5-1 1 0,0 1-79 16</inkml:trace>
  <inkml:trace contextRef="#ctx0" brushRef="#br4" timeOffset="-193856.919">799 10741 39 0,'0'0'-26'0</inkml:trace>
  <inkml:trace contextRef="#ctx0" brushRef="#br7" timeOffset="-161696.919">93 10935 59 0,'0'0'-1'0,"0"0"1"0,0 0 0 15,0 0 0-15,0 0 0 16,0 0 0-16,0 0 0 15,0 0 0-15,0 0 0 16,0 0 0-16,0 0 0 16,0 0 1-16,0 0 0 15,0 0 1-15,0 0 0 16,0 0 0-16,0 0-1 0,0 0 1 16,0 0-1-16,0 0 1 15,-2 46 1-15,-6-10 1 16,3 6-2-16,-1-4 0 15,-2 1-1-15,6-8 1 16,2-5-1-16,0-5 1 16,0-8-1-16,0-3 1 15,5-2 0-15,-2-3 0 16,-1-2-1-16,-2-3 1 16,6-11-1-16,-1 1 1 15,3-3-1-15,-6-8 0 16,4-7 0-16,-1 2 1 15,3 0-1-15,-3 0 0 16,-2 3-1-16,0 2 1 16,-3 1-1-16,0 2 1 15,-3-1-1-15,3 1 1 16,-3 0-1-16,3 3 1 0,0 2-1 16,0 3 0-16,0 4 0 15,0 6 0-15,3-5 0 16,-3 5 0-16,0 0 0 15,3 5 0-15,-1 6 0 16,9 2 0-16,2 5-1 16,3 5 1-16,2 3-1 15,1 0 1-15,2 2 0 0,8 3 0 16,5 0-1-16,-7-8 1 16,-3-7 0-16,-8-3 0 15,-6-8 0-15,-2 0 0 16,0-5 0-16,-8 0 0 15,3 0 0-15,-3 0 0 16,5-8 0-16,-2-7 0 16,2-11 0-16,-3 3 0 15,1 0 0-15,-3-3 0 16,-3-3 0-16,1 6 0 16,-1 2 0-16,1 1 1 15,-1-1-1-15,3 5 0 16,0 6 0-16,0 2 0 15,0 3 0-15,0 5 0 16,0 0-80-16</inkml:trace>
  <inkml:trace contextRef="#ctx0" brushRef="#br7" timeOffset="-161106.919">646 11015 71 0,'0'0'0'0,"0"0"1"16,8 5-1-16,-8-5 1 16,0 0 0-16,-11 0 1 15,-5 3-1-15,3-1 1 16,-3 1-1-16,3 4 0 15,3 1 0-15,-6 8 1 16,5 4 0-16,3 4 0 16,3-1-1-16,2 0 1 15,6 3 0-15,8-3 0 16,2-2-1-16,3-6 0 16,5-2 0-16,3-5 1 15,2-8-1-15,-5-2 1 0,-5-9-1 16,5-2 0-16,-5-5 0 15,-3 0 0-15,-2-3 0 16,-6-2 0-16,-5 0 0 16,-8 0 0-16,-8 2-1 15,3 5 1-15,-11 4-1 16,6 1 1-16,2 6-1 0,3 2 0 16,5 1 0-16,0 2 1 15,-3 0-83-15</inkml:trace>
  <inkml:trace contextRef="#ctx0" brushRef="#br7" timeOffset="-160556.9199">1365 10999 63 0,'0'0'0'0,"-13"0"1"16,-11 3-1-16,8-1 1 15,-2-2 2-15,7 3 0 16,-5 0 0-16,3 2 0 16,-8 3 1-16,5 2 0 15,-2 3-2-15,7 5 0 16,3 3-1-16,5 2 1 16,3 0-1-16,6 0 1 15,7 3 0-15,3-5 0 16,8-3-1-16,5-5 0 15,2-8 1-15,1-2 0 16,-3-9-1-16,6-1 1 16,-6-1-80-16</inkml:trace>
  <inkml:trace contextRef="#ctx0" brushRef="#br7" timeOffset="-160116.9199">1574 11038 73 0,'0'0'1'0,"-8"13"0"16,-3 5-1-16,6 3 1 15,-5 5 0-15,7-3 1 16,0-3 1-16,9-1 0 16,4-4-1-16,-2-2 0 15,5-3-1-15,6-2 1 16,5-5 0-16,-1-3 0 15,-1-5-1-15,-1-1 1 16,-3-4-1-16,1-3 0 16,-11-2 0-16,0-4 0 15,-3-1 0-15,-5-1 1 16,0 0-1-16,-8 6 0 16,3-1-1-16,-3 6 1 15,0 0-79-15</inkml:trace>
  <inkml:trace contextRef="#ctx0" brushRef="#br7" timeOffset="-159516.919">1867 11007 71 0,'0'0'2'0,"3"16"1"16,2 12-2-16,-5-5 1 16,0 0 0-16,3-2 0 15,-3-3 3-15,5-2 0 16,-5-3-3-16,0-3 0 16,0-2-1-16,0-3 1 15,0 0 1-15,0-5 0 16,0 0-2-16,0-8 1 15,0-7-1-15,3-3 0 16,2-8 1-16,3 3 0 16,0-3-1-16,5 5 0 15,3 0-1-15,0 9 1 16,-3 4-1-16,0 5 0 16,1 6 0-16,-1 7 0 15,0 6 0-15,0 4 0 16,1 4 0-16,-4-1 0 15,1-3 0-15,-3-1 0 0,-6-1 0 16,1-5 0-16,-3-3 0 16,0-2 0-16,0-6 0 15,0-2 0-15,3-5 0 16,2-13 1-16,8-8-1 16,-5 0 1-16,5 0-1 15,-5 6 1-15,3-1-1 0,2 8 1 16,0 8-1-16,0 5 0 15,1 3 0-15,-4 7 0 16,1 3 0-16,-3 2 0 16,0 1 0-16,0-1 0 15,-3 1-1-15,0-3 0 16,0 0-86-16</inkml:trace>
  <inkml:trace contextRef="#ctx0" brushRef="#br7" timeOffset="-159016.919">2357 11056 74 0,'2'8'0'16,"6"5"1"-16,-8 13 1 15,3 7-1-15,-3-2 0 0,0 0 2 16,0-2 1-16,0-6 0 16,2 0 0-16,1-5-1 15,2 0 0-15,3-5-1 16,0-2 0-16,-5-4 0 16,-1-1 0-16,1-4 0 15,-3-7 0-15,0-5-1 16,-3-11 1-16,-2-10-1 0,0-3 0 15,-3-4-1-15,3-1 1 16,-3-5-1-16,5 10 0 16,3 8 0-16,3 3 0 15,-1 3 0-15,9 4 0 16,2 6 0-16,0 2 0 16,3 3 0-16,-3 5 0 15,6 2 0-15,-1 3 0 16,-4 3 0-16,-4 5 0 15,-2 3 0-15,-8 2 0 16,-2 2 0-16,-20 4 0 16,-9-1 0-16,7-5 0 15,-3-5 0-15,12-8 0 16,-1 0-85-16</inkml:trace>
  <inkml:trace contextRef="#ctx0" brushRef="#br7" timeOffset="-158456.9199">2735 10699 77 0,'0'0'3'0,"2"39"0"16,1 23-2-16,-11-2 1 15,-3 2 1-15,-2-13 0 16,5-10-1-16,3 2 1 16,2-5 0-16,-2-5 1 15,5-8-1-15,5-2 1 16,3-8-2-16,3-3 0 15,5-2 0-15,10-5 0 16,6-9 0-16,-3 1 1 16,-3-5-1-16,3-6 0 15,-2-7-1-15,-1 3 0 16,-2-4 0-16,-8 6 0 16,-5 5 0-16,-9-5 0 15,-4-5-1-15,-1 5 1 16,-5 0-1-16,-5 7 1 15,-3 6-1-15,-3 5 0 0,-4 8 0 16,1 5 0 0,1 5 0-16,8 5 0 0,8 6 0 15,-1-6 0-15,6 0 0 16,8-5 0-16,3-2 0 16,15-6 0-16,14-5 0 15,-11-2 0-15,3-6 0 16,-6-2 0-16,-5-3-3 15,-10 1 0-15,2-1-91 16</inkml:trace>
  <inkml:trace contextRef="#ctx0" brushRef="#br7" timeOffset="-157866.919">3121 10984 87 0,'0'0'0'0,"-3"23"1"15,-5 13-1-15,5-5 1 16,1 0 1-16,2-8 0 16,0-7 1-16,0-6 0 15,2-5 0-15,1 1 0 16,-3-6-2-16,0-6 1 15,0-1 0-15,3-14 0 0,2-10 2 16,3 3 0-16,2-3-3 16,4 2 1-16,-1 3-1 15,0 8 0 1,0 3-1-16,3 7 0 0,0 8 0 16,3 8 0-16,-1 10 0 15,1 5 0-15,-1 8 0 16,-5-2 0-16,1-1 0 15,-9-2 0-15,0 0 0 0,-2-8 0 16,-1-8 0-16,-2-2 0 16,0-6 0-16,0-2 0 15,-5-2 0-15,2-11 1 16,3-8-1-16,3-2 0 16,5-3 1-16,3 3 0 15,4 0 0-15,1 7 0 16,3 6-1-16,-6 5 1 15,3 7-1-15,-8 9 0 16,0 4 0-16,-3 6 0 16,-2 7 0-16,2-2 0 15,-2 2 0-15,2-7 0 16,3-3 0-16,0-2 0 16,2-6 0-16,6-5 0 15,-5 0-95-15</inkml:trace>
  <inkml:trace contextRef="#ctx0" brushRef="#br7" timeOffset="-157446.919">3681 11015 63 0,'0'0'0'0,"-8"5"3"15,3 3 0-15,-3-1-2 16,3 4 1-16,2-1 2 15,3 0 0-15,5 1 1 16,6-3 1-16,2-1-3 16,3-2 0-16,2-5-1 0,-2-2 0 15,0-3-1-15,-3-3 0 16,-2-5 0-16,-6 0 0 16,-2-2 0-16,-6-1 0 15,-5 1 0-15,-5 2 0 16,-5 0-1-16,-6 13 1 15,-5 5-1-15,0 13 0 16,-6 8 0-16,11 0 1 16,6 0-1-16,13-1 1 15,7-1 0-15,17-4 1 16,10-4-1-16,13-3 1 16,11-3-1-16,-5-5 0 15,-1-7 1-15,-15-1 0 16,-8-2-2-16,-3-3 0 15,-8-5 0-15,-2-5 0 16,-1 0-90-16</inkml:trace>
  <inkml:trace contextRef="#ctx0" brushRef="#br7" timeOffset="-157096.919">3930 10922 86 0,'0'0'1'16,"5"23"1"-16,0 18-1 15,-2-7 0-15,-1 2 1 16,-2-7 0-16,-2-4 0 16,-1-4 1-16,1-8 0 0,-1-3 1 15,3-5-2 1,0 1 0-16,0-6 0 0,5-6 0 16,0-1 1-16,6-11 0 15,5-11-2-15,2 6 1 16,9-3-2-16,-3 8 1 15,-3 3-1-15,-3 9 0 16,-7 9 0-16,2 7 0 16,-2 11 0-16,-3 2 0 15,-6 8 0-15,4-2 0 16,-4-4 0-16,6 1 0 16,3-2 0-16,5-6 0 15,5-5 0-15,-8-6 0 16,3 1-90-16</inkml:trace>
  <inkml:trace contextRef="#ctx0" brushRef="#br7" timeOffset="-156796.9199">4479 10676 83 0,'-2'5'0'0,"-1"6"1"15,-2 17 1-15,-3 11-1 0,3 10 0 16,-1 10 3-16,6-7 1 16,0-3-2-16,3-5 1 15,2-5-1-15,1-8 1 16,-1-8-2-16,0-2 1 15,3-6-2-15,-3-4 1 16,-2-6-1-16,0 0 0 16,-1 0-88-16</inkml:trace>
  <inkml:trace contextRef="#ctx0" brushRef="#br7" timeOffset="-156636.919">4152 11015 88 0,'10'-3'0'0,"62"-7"0"15,41-8 0-15,-25 5 0 16,-9 0 0-16,-24 8 0 0,1 0-63 16</inkml:trace>
  <inkml:trace contextRef="#ctx0" brushRef="#br7" timeOffset="-155116.919">125 11749 63 0,'0'0'0'0,"0"0"0"16,0 0 0-16,0 0 0 15,0 0 0-15,0 0 0 16,0 0 0-16,0 0 1 16,0 0-1-16,0 0 1 15,0 0 0-15,0 0 0 16,0 0 0-16,0 0 0 16,0 0 1-16,0 0 0 15,0 5-1-15,0-5 1 16,0 8-1-16,0 2 0 15,-2 5 1-15,-1 11 0 16,-2 11-1-16,2 1 1 16,-5 4 0-16,8-9 0 15,-5-2 1-15,5-5 1 16,0-5-3-16,0-6 1 16,0-4-1-16,0-1 1 0,0-7-1 15,0-3 1-15,-8-6 0 16,0-4 0-16,-5-5 0 15,5-9 0-15,2-7-1 16,4-8 0-16,4-4 0 16,4 6 0-16,-4 1 0 15,4 10 0-15,-4 6-1 16,4 2 1-16,1 2-1 16,-1 6 1-16,-1 5-1 0,3 2 0 15,-5 6 0-15,7 9 0 16,6 7 0-16,-3 4 0 15,3 3 0-15,5 7 0 16,0 6-1-16,1-3 1 16,1 0 0-16,-1-7 0 15,-7-3 0-15,1-6 0 16,-2-7 0-16,-1-2 0 16,-8-11 0-16,0 5 0 15,1-5 0-15,-1-5 0 16,3-3 0-16,-6-8 1 15,1-4-1-15,0-11 1 16,-3-8-1-16,0 3 0 16,0-6 0-16,0 11 0 15,0 0 0-15,0 8 1 16,0 5-1-16,0 5 1 16,0 5-1-16,2 3 1 15,1 0-91-15</inkml:trace>
  <inkml:trace contextRef="#ctx0" brushRef="#br7" timeOffset="-154676.919">604 11813 77 0,'0'0'1'0,"-21"11"0"16,-11 7-1-16,11 0 1 16,-1-3 2-16,9 9 0 15,0-1 0-15,8-2 0 16,2-1 0-16,6 1 0 15,2 2-2-15,3-2 1 16,5-3-1-16,3-5 1 16,0-5 0-16,5-1 0 15,0-7-1-15,-2-7 1 16,-1 1-1-16,-5-6 1 16,-5-7-1-16,-2-1 1 15,-4-6-1-15,-2-5 1 0,0-3-1 16,-5 6 0-16,0 5-1 15,-3 7 1-15,-3 6-1 16,-13 12 1-16,1 1-91 16</inkml:trace>
  <inkml:trace contextRef="#ctx0" brushRef="#br7" timeOffset="-129476.919">1267 11813 61 0,'0'0'-4'15,"0"0"0"-15,0 0 4 16,0 0 0-16,0 0 0 16,0 0 0-16,0 0 1 15,0 0 0-15,0 0 0 16,0 0 0-16,0 0 0 0,0 0 0 15,8 39 0-15,-8-18 1 16,8 2 0-16,-5 0 0 16,-1 3-1-16,1 0 1 15,0-3-1-15,-3 3 1 16,0 0 0-16,0-5 0 16,-3-1-1-16,3-7 1 15,0-5-1-15,0-8 1 16,0 0-1-16,0 0 1 15,5-10 0-15,-2-1 0 16,2-4-1-16,3-3 1 16,-8-6-2-16,6 4 1 15,-1-1-1-15,5 3 1 16,-4 0-1-16,2 0 0 16,0 0 0-16,5 0 0 15,5 0 0-15,-2 5 0 16,3 2 0-16,-6 4 1 15,0 1-1-15,-2 4 0 16,2 4 0-16,-8 1 0 16,3 2 0-16,-3 5 0 0,1 3 0 15,-1 8 0-15,-5 2 0 16,3 1 0-16,-3-1 0 16,0-3 0-16,0 1 0 15,0-5 0-15,0-3 0 16,0-3 0-16,2-5 0 15,-2-5 1-15,0 0-1 16,0-5 1-16,3-3 0 0,2-10 0 16,3-5-1-16,3-3 1 15,2-5-1-15,0 5 1 16,-2 0-1-16,2 8 1 16,3 3-1-16,0 7 0 15,-1 8 0-15,-4 13 0 16,2 8 0-16,-2 4 0 15,-3 9 0-15,-3-6 0 16,-2 1 0-16,-1-6 0 16,-2-2 0-16,6-3 0 15,2-5 0-15,-1-3 0 16,-1-2 0-16,2-3 1 16,-6-5 0-16,4 0 0 15,-4-5-1-15,9 0 1 16,-3 0-77-16</inkml:trace>
  <inkml:trace contextRef="#ctx0" brushRef="#br7" timeOffset="-128876.919">2021 11813 65 0,'0'0'0'15,"0"0"0"-15,0 0 1 16,-8 0-1-16,0 0 1 16,0-2-1-16,-5 2 1 15,-3-3 3-15,-3 6 0 16,4-1-2-16,-7 9 1 15,1 4-2-15,5 3 1 16,-5 6 0-16,13 1 0 16,-2 6-1-16,7-2 1 15,6-1-1-15,-1-7 1 16,6-3-1-16,0-5 1 16,0-5 0-16,5-3 0 15,-5-5 0-15,0-3 0 16,5-4 0-16,-5-4 0 15,6-4-1-15,-4-3 1 16,-2-3-1-16,0-5 0 16,3-5-1-16,-9 8 1 0,1 0-1 15,-3 7 0-15,-3 3 0 16,1 5 0-16,2 6 0 16,0 2 0-16,-11 13 0 15,8 2 0-15,-2 3 0 16,5 0 0-16,0 3 0 15,3 0 0-15,2-3 0 16,6 2 0-16,-6-1 0 16,3-1 0-16,2 0 0 0,-2-3 0 15,0 1 0-15,5-6 1 16,1-2-1-16,-1-3 0 16,0 0-84-16</inkml:trace>
  <inkml:trace contextRef="#ctx0" brushRef="#br7" timeOffset="-128426.92">2367 11780 71 0,'0'0'0'16,"0"0"0"-16,0 0 0 15,0 0 0-15,-13 0 1 16,5 5 0-16,0-5 1 15,-10 5 1-15,-6 3 2 16,3 2 1-16,-3 6-4 0,3 7 0 16,-1 5 0-16,4 3 0 15,7 0 0-15,1 0 0 16,7-2 0-16,6-3 0 16,2-3-1-16,8-5 1 15,8-5 0-15,1-5 0 16,-1-3 0-16,5-8 0 15,1-4 0-15,-4-6 0 16,-4 2-1-16,-3 1 1 16,0 0-91-16</inkml:trace>
  <inkml:trace contextRef="#ctx0" brushRef="#br7" timeOffset="-127166.919">2425 11813 57 0,'0'0'0'0,"3"6"2"15,-3-6 0-15,5 2-1 16,-5-2 0-16,0 0 1 16,0 0 0-16,5 0 0 0,3 3 1 15,3-1-2-15,0 3 1 16,2 3-1-16,0 8 0 16,3 2 0-16,-6 2 1 15,4 1-1-15,-12 5 1 16,-2 2 0-16,-2-2 1 15,-9 0-1-15,1-3 1 16,2-5-2-16,-3-5 1 16,3-2 1-16,5-6 0 15,1-3-1-15,2-2 0 16,2-7-1-16,4-11 1 16,4 0-1-16,-2-3 1 15,3-5-1-15,5 0 0 16,0-5-1-16,-3 10 1 15,0 3-1-15,-2 8 0 16,-4 2 0-16,-1 3 0 16,-1 5 0-16,3 3 0 15,-3 2 0-15,3 3 0 16,-3-1 0-16,1 4 0 0,-1 2 0 16,0 2 0-16,1 6 0 15,-1-1 0-15,3 1 0 16,0 2 0-16,-3 3 0 15,8-5 0-15,-5-6 0 16,5-2 0-16,3-2 0 16,-2-6 0-16,-1-8 0 15,5-2 0-15,9-8 1 16,-11 0 0-16,2-7-1 0,-5 4 1 16,-2-7-1-16,-9-3 1 15,1-5-1-15,-6 8 1 16,1-1-1-16,-11 6 0 15,-3 5 0-15,-3 6 0 16,-5 2 0-16,-5-1 0 16,-8 12 0-16,11-4 0 15,2 1 0-15,8-1 0 16,8 3 0-16,3-2 0 16,5 0 0-16,3-1 0 15,10 3 0-15,8-2 0 16,6 0 0-16,4-6 0 15,6-5 0-15,-5 0 0 16,-3-4 0-16,-5 1 0 16,-6 3 0-16,-2 1 0 15,-5-1 0-15,-3 3 1 16,-3 2-1-16,-5 3 1 16,0-5-1-16,0 5 0 0,0 0 0 15,0 0 0-15,0 0 0 16,0 0 0-16,0 0 0 15,0 0 0-15,0 0 0 16,0 8 0-16,3 5 0 16,-3 5 0-16,0 8 0 15,0 5 0-15,0 7 0 0,0 6 0 16,2 5 0-16,-2-5 0 16,0-2 0-16,0-6 0 15,0-5 0-15,3-8 0 16,0-7 0-16,-1-6 0 15,1-5 0-15,-3-5 1 16,0 0-1-16,0 0 1 16,0 0 0-16,0 0 0 15,0 0 0-15,0 0 0 16,0-5 0-16,0 0 0 16,0-3-1-16,0-2 1 15,0-1-1-15,0 1 1 16,0 2-1-16,0 1 1 15,0 1-1-15,0 1 1 16,0 3-1-16,0 2 1 16,0-6-1-16,0 6 0 15,0 0-98-15</inkml:trace>
  <inkml:trace contextRef="#ctx0" brushRef="#br7" timeOffset="-126606.919">2909 11834 72 0,'0'0'-1'0,"3"-3"1"15,7-2 0-15,6-5 0 16,-3-3 0-16,3 3 0 16,3-3 0-16,-3 5 1 15,-1 3 0-15,-4 7 0 16,2 4-1-16,3 6 1 16,3 4-1-16,-6 5 1 15,3 2 0-15,-6 3 0 0,-4 0 0 16,-9-1 1-16,-10-1 0 15,-6-4 0-15,-7-4 0 16,-3-3 0-16,-3-3-1 16,3-2 1-16,0-5 0 15,2-3 0-15,4-3-1 16,7 0 1-16,2 1-1 0,7-1 0 16,4-2-17-16,16-5 1 15,0-1-34-15</inkml:trace>
  <inkml:trace contextRef="#ctx0" brushRef="#br7" timeOffset="-125676.919">3237 11656 73 0,'-8'0'0'15,"-3"0"0"-15,6 7 1 16,5 9-1-16,0 7 1 16,0 6 0-16,3 7 0 0,-1 5 2 15,1 3 0-15,0 0 0 16,-1-5 1-16,-2-3-2 15,0-5 0-15,0-8 1 16,0-5 1-16,0-7-2 16,0-4 0-16,0-4 0 15,0-3 1-15,6-3-1 16,-1-7 0-16,3-5 0 16,2-6 0-16,4-2-1 15,4-3 1-15,3-5-1 0,0 8 0 16,1-1-1-16,-1 9 1 15,-8 2-1-15,3 8 1 16,-11 5-1-16,3 13 0 16,0 10 0-16,0 3 0 15,-3 5-1-15,0 0 1 16,-2 0-1-16,0-3 1 16,-1-5 0-16,4-4 0 15,2-4 0-15,0-5 0 16,-1-4 0-16,12-9 1 15,5-5 0-15,2-5 0 16,1-7-1-16,-1-4 1 16,3-7 0-16,-8 3 0 15,-5 2-1-15,-3-2 1 16,-5-1-1-16,-2 3 0 16,-6 8 0-16,0 5 0 15,-6 3 0-15,1 2 0 16,-6 3 0-16,-4 8 0 0,-9 4-1 15,0 12 1-15,-2 6-1 16,4 4 1-16,1-3-1 16,5 7 1-16,3 3 0 15,5-7 0-15,6-3 0 16,4-13 0-16,6 0 0 16,3-11 0-16,10-4 0 0,0-6 0 15,0-3 0-15,0-4 1 16,-2-8-1-16,-3-3 1 15,-3-3-1-15,0 4 1 16,-2 1-1-16,-3 9 0 16,-3 4 0-16,-2 6 0 15,-1 5 0-15,1 13 0 16,2 8 0-16,1 0 0 16,-1 4 0-16,3-1 0 15,0 2 0-15,8-6 0 16,2-2 0-16,1-7 0 15,-1-4 0-15,6-4 0 16,0 0-94-16</inkml:trace>
  <inkml:trace contextRef="#ctx0" brushRef="#br7" timeOffset="-125056.919">4027 11824 70 0,'0'0'1'0,"-10"-3"1"16,-6-2-1-16,-5 2 0 15,2 3 1-15,3 6 1 16,1 1 0-16,-4 11 0 16,1 6 0-16,4 1 1 15,1 4-1-15,10-1 0 16,3-2-1-16,3-5 0 16,5-3-1-16,8-5 1 15,5-8 0-15,0-5 0 16,0-8-1-16,1-5 1 15,4-5-1-15,-10-8 1 16,0-5-1-16,-3 8 1 16,-5 2-2-16,0 9 1 15,-6 1-1-15,-2 11 1 16,3 5-1-16,-3 26 0 16,-3 13 0-16,3 16 0 15,-2 17 0-15,12-2 0 16,6 5 0-16,-13-23 0 15,-11-15 0-15,0-9 0 0,-5-17 0 16,-6-3 1-16,-2-8 0 16,-5-3 0-16,-9-7 0 15,6 0 0-15,3-3 0 16,7-7 1-16,6-9-1 16,13-9 1-16,8-14-1 15,18-2 1-15,17-5-2 0,-1 10 1 16,6 8-3-16,-1 10 1 15,1 11-36-15,5 2 0 16,0 0-4-16</inkml:trace>
  <inkml:trace contextRef="#ctx0" brushRef="#br7" timeOffset="-124616.919">4279 11886 66 0,'0'0'2'0,"2"13"0"15,1 5-1-15,-1-5 0 0,4-6 2 16,2-1 1-16,0-4-1 15,10-4 0-15,3-6-2 16,0-3 1-16,-2-1-1 16,-6-7 1-16,-2-1-1 15,-6-3 0-15,-5-1-1 16,-5 6 1-16,-6 0-1 16,-5 8 1-16,-7 7-1 15,-4 11 1-15,-5 10-1 16,3 8 1-16,3 10 1 15,5-2 1-15,5 2 0 0,8-5 1 16,8 0-3-16,8-5 1 16,8-3 0-16,15-8 0 15,12-9 1-15,10-6 0 16,7-6-1-16,-9-6 1 16,-4-9-2-16,-12 8 1 15,-1 0-96-15</inkml:trace>
  <inkml:trace contextRef="#ctx0" brushRef="#br2" timeOffset="-12676.919">191 15783 80 0,'0'0'1'0,"0"0"1"15,0 5-1-15,0-5 0 16,0 0 0-16,0 0 0 16,0 0 1-16,0 0 0 15,0 0-1-15,0 0 1 16,0 0 0-16,0 0 0 16,0 0 0-16,0 0 0 15,0 8-1-15,3-3 1 0,2 0 1 16,8 8 0-16,9 5-2 15,4 6 1-15,3 7-1 16,5 0 0-16,6 7 0 16,-6-1 1-16,-2-4-1 15,-3-2 1-15,-5-5-1 16,-3 0 1-16,-5-3-1 0,-3-7 1 16,1-6-1-16,-12-2 0 15,1-8-1-15,-3 0 1 16,2 7-1-16,-2-7 1 15,0 0-1-15,0 0 0 16,0 0-23-16,0 0 1 16,0 0-40-16</inkml:trace>
  <inkml:trace contextRef="#ctx0" brushRef="#br2" timeOffset="-12306.919">567 15811 72 0,'0'0'3'16,"-14"3"1"-16,-7 10-3 15,5 0 1-15,-5 0 3 16,-3 7 0-16,3-1 1 16,0 6 0-16,3-1-3 15,-3 7 1-15,-3 2 0 16,0 3 0-16,0-7-2 0,6-1 0 16,2-7-1-1,5-6 1-15,3-4-1 0,3-3 0 16,5-8-1-16,0 0 1 15,0 0-1-15,5-3 1 16,1-2-95-16</inkml:trace>
  <inkml:trace contextRef="#ctx0" brushRef="#br2" timeOffset="-11976.919">360 15718 93 0,'0'0'1'0,"6"21"0"0,-1 10-1 15,-2 8 1 1,2 5 0-16,-5 5 1 0,0 3 4 15,0-8 0-15,0-3-2 16,0 0 0-16,0 1-2 16,0-11 0-16,3 0-1 15,2-8 1-15,-5-8 0 16,0-4 0-16,0-9-1 0,0-2 0 16,0 0-1-16,0 0 0 15,0 0-96-15</inkml:trace>
  <inkml:trace contextRef="#ctx0" brushRef="#br2" timeOffset="-11736.919">170 16000 79 0,'0'0'1'0,"0"5"0"15,5 0 0-15,1-2 0 16,-1 0 2-16,21-1 0 16,11-2-1-16,3 0 0 15,5 0 0-15,8 0 0 16,2-2 0-16,-7-1 0 16,-3 0-1-16,-11 3 0 0,1 0-75 15</inkml:trace>
  <inkml:trace contextRef="#ctx0" brushRef="#br2" timeOffset="-10676.919">969 15700 84 0,'0'0'0'16,"5"0"0"-16,0 5 0 15,3-5 0-15,-5 6 3 0,2-1 0 16,-2 3 0-16,-1 4 0 15,-2 7 0-15,0 4 0 16,0 5-1-16,0 6 1 16,3 5-1-16,2-3 1 15,0-3-2-15,-2-2 1 16,0-5 0-16,-3 0 0 16,0-3-1-16,0-7 1 15,-3-3-1-15,3-8 1 16,0 3-1-16,0-8 1 15,0 0-1-15,0 0 1 16,0 0-1-16,0 0 0 16,0 0-97-16</inkml:trace>
  <inkml:trace contextRef="#ctx0" brushRef="#br2" timeOffset="-10046.919">979 15705 74 0,'0'0'2'0,"8"0"0"16,-5-5-1-16,10-2 1 16,3-1-1-16,2-3 0 15,-5-1-1-15,6 4 1 16,-1 0-1-16,1 3 1 15,0 0-1-15,2 5 1 16,0 10-1-16,-8 0 1 16,3 3 0-16,-8 0 0 15,-8 3 0-15,0 2 0 16,-13 5 1-16,-1-5 0 16,-7 8-1-16,0-8 1 15,-5 3 0-15,4-8 0 16,1-8 0-16,5 3 0 15,3-6-1-15,0-2 1 16,5-2-1-16,3 2 0 0,2-3-1 16,3 3 1-16,5-5-1 15,3 10 1-15,8-2-1 16,0 7 0-16,8 8 0 16,0-2 0-16,0 9 0 15,-1-1 1-15,-2-4-1 16,-2 4 1-16,-3-4-1 0,-3-2 1 15,3-2-1-15,-3-3 1 16,0-8-1-16,-5 5 0 16,0-2-84-16</inkml:trace>
  <inkml:trace contextRef="#ctx0" brushRef="#br2" timeOffset="-9516.919">1423 15700 89 0,'0'0'0'0,"0"0"1"15,-2 5-1-15,2-5 0 16,2 8 2 0,1-3 0-16,2 3 1 0,0 5 0 15,1 5 0-15,-4 8 1 16,4 5-1-16,-1 8 1 16,-2 0-2-16,-1-8 0 15,-2 0 1-15,3-6 0 16,0 1-2-16,2-2 1 15,-5-12-1-15,2-1 0 16,4-6 0-16,-4 3 1 16,1-6-1-16,-3-2 0 15,0 0-1-15,0 0 0 16,0 0-97-16</inkml:trace>
  <inkml:trace contextRef="#ctx0" brushRef="#br2" timeOffset="-8256.919">1563 15724 70 0,'0'0'1'0,"0"0"0"16,0 0 0-16,6 0 0 16,-1-6 0-16,6 6 1 15,4-5 0-15,7-3 0 16,1 3-1-16,4-2 1 15,2 1-1-15,0 1 1 16,-3 3-1-16,-4-4 0 16,-4 6-1-16,-5-2 1 15,-7 2 0-15,-1 0 1 16,0-3-1-16,-5 3 0 16,0 0-1-16,0 0 1 15,-10 0-1-15,4 0 1 16,1 0-1-16,0 0 1 15,2 0-1-15,-5 0 0 16,5 0 0-16,3 0 1 16,-7 5-1-16,4 3 1 15,-2-3 0-15,2 8 1 0,-2 3 1 16,-1 10 1-16,1 7-2 16,0 1 0-16,0 2-1 15,2-2 1-15,3 4-1 16,0-7 1-16,0-5-1 15,3-8 0-15,-3 0 0 16,5-10 1-16,-5 3-1 16,0-9 1-16,0 6-1 0,2-3 0 15,-2-5 0-15,0 0 0 16,0 0 0-16,0 0 0 16,0 0-1-16,0 0 1 15,3 8-1-15,-3-8 1 16,3 5-1-16,-3-5 1 15,0 5-1-15,0-5 0 16,0 0 0-16,0 0 0 16,0 0 0-16,0 0 0 15,0 0 0-15,0 0 0 16,0 0 0-16,0 0 0 16,2 5 0-16,-2-2 0 15,0 2 0-15,0 3 0 16,0-3 0-16,0 0 0 15,3 0 0-15,0-2 0 16,2 5 0-16,-5-3 0 16,5 0 0-16,-2 0 0 15,0-2 0-15,-1 4 0 16,-2-4 0-16,0-3 0 0,0 0-99 16</inkml:trace>
  <inkml:trace contextRef="#ctx0" brushRef="#br2" timeOffset="-7476.919">2013 15700 81 0,'0'0'2'0,"0"0"0"0,0 0-1 16,0 0 1-16,0 0-1 15,0 0 1-15,0 0 0 16,0 0 1-16,-5 5-1 15,2 8 0-15,-2 0 2 16,2 5 1-16,-2 3-2 16,5 10 0-16,-6 0-2 15,6-2 1-15,0-6 1 16,6 3 0-16,-4-1-1 0,6 1 0 16,3 0-1-16,-6-8 1 15,3 0-1-15,8-2 0 16,-6-1 0-16,4-2 0 15,-1-5-1-15,0 0 1 16,-2-8-1-16,2 5 1 16,-2-10-1-16,-1 5 1 15,-2-8-1-15,3 0 1 16,-1-7-1-16,3-1 1 16,3-4-1-16,-3-9 1 15,-2 3-1-15,0-5 1 16,-6-2 0-16,0 2 0 15,-2 5-1-15,-1-3 1 16,-2 1-1-16,0 10 1 16,0-3 0-16,0 8 0 15,0 6-1-15,0-1 0 16,0 3 0-16,0-1 0 0,0 1 0 16,0-2 0-16,0 7 0 15,0 0 0-15,0 0-108 16</inkml:trace>
  <inkml:trace contextRef="#ctx0" brushRef="#br2" timeOffset="-3396.92">4136 15628 81 0,'5'0'3'0,"14"3"0"15,10-1-2-15,-13 8 1 16,-3 9 3-16,-3 1 0 16,-2 3-2-16,-5 16 1 15,-3 5 3-15,0 5 1 16,-3-2-5-16,3-3 0 15,-2-11-2-15,2-7 1 16,-3 0-1-16,3-8 1 16,0-5 1-16,0 0 1 15,3-3-3-15,-3-2 1 16,0 0-107-16</inkml:trace>
  <inkml:trace contextRef="#ctx0" brushRef="#br2" timeOffset="-2776.92">4194 15687 80 0,'0'0'2'0,"3"-13"1"16,-1-7-2-16,6-1 1 15,3-7 3-15,-3 10 0 16,5-3-4-16,0 8 1 16,-2 5 0-16,12 3 0 15,9 13-1-15,-5-3 0 16,-1 0 0-16,6 11 0 15,5 7-1-15,-11-5 1 16,-7-2-1-16,-6-1 1 16,-5 1-1-16,-13 4 1 15,-9 3-1-15,-15 8 1 16,-16-2 0-16,-5-1 1 16,-8 3-1-16,18-7 0 15,9-9 0-15,15-5 1 16,3-4-1-16,7-1 0 15,4-5 0-15,7-5 0 16,5 2 0-16,20-2 0 16,12-3-1-16,3 6 1 15,2-1-1-15,-4 8 1 16,-4 8-1-16,-7 3 0 0,-5 12 0 16,-9-7 0-16,-10-1 0 15,-8-2 0-15,-11 3 0 16,-15 2 0-16,-14 3 0 15,-7-5 0-15,-11-3 1 16,13-5 0-16,2 0 0 16,17-8 0-16,7-5-1 0,9 0 1 15,-6 0-98-15</inkml:trace>
  <inkml:trace contextRef="#ctx0" brushRef="#br2" timeOffset="-7016.919">2428 15674 86 0,'0'0'1'0,"0"0"0"15,8 0 0-15,-8 0 0 16,5 6 2-16,0 1 1 0,-5 4-1 16,8 7 0-16,3 8 0 15,5 7 1-15,8 6-2 16,-9 0 0-16,7 10-1 15,-1-8 1-15,3 1-1 16,-3-9 1-16,0-7-1 16,-3-3 1-16,-2-7-1 15,-8-3 0-15,-3-8-1 16,1 0 1-16,-1 0-92 0</inkml:trace>
  <inkml:trace contextRef="#ctx0" brushRef="#br2" timeOffset="-6606.919">2666 15729 99 0,'0'0'2'0,"-13"20"1"0,-9 11-2 16,-1 3 1-16,-1 5 0 15,-3 0 1-15,4-1 0 16,-4-1 1-16,6-1-1 16,3-8 1-16,-1 3-2 15,6-13 0-15,5-5 0 16,5-5 0-16,-2 0-1 16,5-8 1-16,0 0-2 0,8-8 1 15,0 5-101-15</inkml:trace>
  <inkml:trace contextRef="#ctx0" brushRef="#br2" timeOffset="-6156.919">2832 15669 105 0,'0'0'1'15,"0"0"0"-15,0 5-1 16,3 6 1-16,0-3 1 16,2 10 0-16,0 0 3 15,1 10 0-15,-1 11-2 16,-5 0 1-16,-5 5-2 16,2-3 1-16,-2-2 0 15,-1-11 1-15,1-2-3 0,2-8 1 16,3 0-1-16,0-5 1 15,0-5-1-15,0 2 0 16,3-7 0-16,-3-3 0 16,0 0-1-16,0 0 0 15,0 0-110-15</inkml:trace>
  <inkml:trace contextRef="#ctx0" brushRef="#br2" timeOffset="-5646.919">3065 15705 83 0,'0'0'1'0,"0"0"1"16,3 8-1-16,-1-3 0 16,-2 1 2-16,6 9 0 15,-4 8 1-15,-2 3 0 16,0 8 1-16,-2 5 0 16,2 4-2-16,-6-1 1 15,1-3-1-15,2-6 1 16,-2 1-3-16,2-11 1 15,3-10-1-15,0 0 0 16,0-5 0-16,0-3 0 16,3-5-1-16,-3 0 1 15,0 0-1-15,-3-5 0 16,1-3-97-16</inkml:trace>
  <inkml:trace contextRef="#ctx0" brushRef="#br2" timeOffset="-5376.919">2941 15742 73 0,'0'0'0'16,"13"0"1"-16,11-3-1 16,-6 0 1-16,3-2 2 0,3 5 1 15,3 5 1-15,-1 3 0 16,-2 13-2-16,2-3 0 15,3 10 0-15,-5-4 0 16,-3-1-2-16,-5-5 1 16,-3-2 0-16,-2-6 0 15,-6-5-1-15,1-2 1 16,-4 2-1-16,-2-5 0 16,0 0-85-16</inkml:trace>
  <inkml:trace contextRef="#ctx0" brushRef="#br2" timeOffset="-5106.919">3422 15628 86 0,'0'0'3'0,"-3"15"0"0,-5 9-2 15,-13 2 1-15,-8 7 2 16,5-4 0-16,-2-4 3 16,2 6 1-16,3-2-4 15,0 2 1-15,2-5-3 16,6-6 0-16,5-7-1 16,3-8 0-16,5 1 0 15,0-6 0-15,0 0-99 16</inkml:trace>
  <inkml:trace contextRef="#ctx0" brushRef="#br2" timeOffset="-4696.919">3382 15649 86 0,'0'0'1'0,"0"0"1"16,8 0-1-16,-8 0 0 15,6 0 2-15,-6 0 0 16,5 10 1-16,0 5 1 0,0 4-2 15,1 17 0-15,-1 5 0 16,-2 3 1-16,2 3-1 16,-5-1 1-16,0 3-1 15,3-7 1-15,-3-9-2 16,2 1 0-16,-2-11-1 16,3-5 1-16,-3-10-1 15,2 2 1-15,-2-7-2 16,0-3 0-16,0 0-3 0,3-5 1 15,0-3-98-15</inkml:trace>
  <inkml:trace contextRef="#ctx0" brushRef="#br2" timeOffset="-4266.919">3792 15646 98 0,'0'0'1'15,"-10"21"1"-15,-12 10-1 16,4 7 0-16,-3 9 2 16,2-3 1-16,1 0 0 15,2-5 1-15,3-1 0 16,5-7 0-16,-3 3-3 15,3-8 0-15,0-8-1 0,0 0 1 16,3-5 0-16,0-5 1 16,2-3-2-16,3-5 1 15,0 0-2-15,5-8 0 16,1-2-105-16</inkml:trace>
  <inkml:trace contextRef="#ctx0" brushRef="#br2" timeOffset="-3996.92">3787 15636 79 0,'0'0'6'0,"5"7"0"15,0 9-4-15,6-1 0 16,2 4 1-16,3 6 1 15,0 12 1-15,0-4 0 16,0 6-3-16,0 5 0 0,-1 2-1 16,-4-7 1-16,-3-8-1 15,-3 0 1-15,0-8 0 16,1-7 0-16,-4-3-1 16,1 0 1-16,0-3-95 15</inkml:trace>
  <inkml:trace contextRef="#ctx0" brushRef="#br2" timeOffset="-3796.92">3604 15959 92 0,'0'0'1'0,"32"-11"0"16,18-4 0-16,1 2 0 15,1 0-1-15,-7 3 1 16,-5 5-1-16,-3 5 0 16,0-3-69-16</inkml:trace>
  <inkml:trace contextRef="#ctx0" brushRef="#br0" timeOffset="28043.081">5304 15401 43 0,'0'0'1'15,"-8"0"0"-15,-7 5 0 16,4-3 1-16,-2-2 0 15,0 3 0-15,-1-3 2 16,1 2 1-16,3-2-3 16,-9 11 1-16,-2-3 0 15,0 4 0-15,-3 1-1 16,3 8 0-16,0 2 0 0,-3 13 0 16,0 11 1-16,3-8 0 15,0 0 0-15,5-3 0 16,3-5-2-16,2 5 1 15,3 0-1-15,3 3 1 16,5-6-1-16,3-2 1 16,4 0-1-16,4-5 1 15,0 5-1-15,4-5 0 16,7 0 0-16,-7-3 0 16,1-7 1-16,-2-3 0 15,-7-8 0-15,9 5 0 16,3-7-1-16,-1 2 0 15,1-2-86-15</inkml:trace>
  <inkml:trace contextRef="#ctx0" brushRef="#br0" timeOffset="28733.081">5299 15959 40 0,'0'0'5'0,"0"2"1"16,0 6-4-16,0-3 0 15,-3 0 5-15,1 1 0 16,-4-4-2-16,4 3 0 16,-3 3-3-16,2-3 0 15,3-5 2-15,0 0 0 16,0 0-2-16,5-5 0 16,3-8-1-16,5-7 1 15,6-17-1-15,2-1 0 0,5-9 0 16,-4 3 0-16,-1 8 0 15,5-5 0-15,1-3-1 16,-6 13 1-16,-5 15-1 16,-3 6 0-16,-5 7 0 15,2 6 0-15,1 15 0 16,0 3 1-16,2 10-1 16,0 5 1-16,-2 2 0 0,-4-4 1 15,1 5-1-15,-2 0 1 16,-1-8 0-16,-2-6 1 15,-1-6-2-15,1-6 1 16,-3-6 0-16,0-2 0 16,0-5 1-16,0 0 0 15,0 0-2-15,0 0 1 16,0 0-99-16</inkml:trace>
  <inkml:trace contextRef="#ctx0" brushRef="#br0" timeOffset="28943.081">5360 15853 74 0,'0'0'-1'0,"0"0"1"16,0 10 0-16,0-10 0 15,3 3 0-15,7-3 0 0,6 0 0 16,5 0 0-16,8 0 1 15,8-5 0-15,11-3 0 16,-6 0 0-16,0 0-55 16</inkml:trace>
  <inkml:trace contextRef="#ctx0" brushRef="#br0" timeOffset="29483.081">5764 15739 84 0,'0'0'1'0,"3"18"1"15,2 8-1-15,-2 5 0 16,0 0 1-16,-1 0 0 15,-2 0 3-15,3-5 0 16,-3-5-3-16,3-6 1 16,-3-5 0-16,0-2 0 15,0-3-2-15,0-5 1 16,0 0-1-16,5-5 0 16,3-10 1-16,5-9 0 15,3-7 0-15,0 3 0 16,2-3-2-16,-5 8 1 0,1 2 0 15,-4 8 0-15,1 5-1 16,-1-2 1-16,1 10-1 16,2 0 0-16,0 0 0 15,3 5 0-15,3 0 0 16,-3 3 0-16,-3 0 0 16,-3 5 0-16,-2 2 0 15,-5 6 0-15,-3 0 0 0,-3 4 0 16,1 1 0-16,2-8 0 15,0 3 0-15,2-11 0 16,1 3 0-16,0-5 1 16,2-5-1-16,-5-3 1 15,5 2-11-15,-5-2 0 16,0 0-71-16</inkml:trace>
  <inkml:trace contextRef="#ctx0" brushRef="#br0" timeOffset="29843.081">6267 15491 75 0,'0'0'1'16,"0"15"1"-16,0 6-1 16,5 13 0-16,6 7 4 15,-3-7 0-15,-3 4-2 16,-5 1 1-16,-3 0 1 16,-2 5 0-16,0 0 1 15,-1-5 0-15,4 2-4 16,-1-7 1-16,0-9 0 0,3-4 0 15,3-5-1-15,0-6 0 16,-3-5 1-16,0-5 1 16,0 0-3-16,0 0 1 15,0 0-107-15</inkml:trace>
  <inkml:trace contextRef="#ctx0" brushRef="#br0" timeOffset="30203.081">6090 15853 84 0,'0'0'0'0,"8"0"1"15,2 5-1-15,9-10 0 16,2 5 1-16,10-13 1 16,9 0 2-16,5 0 0 15,5-5-3-15,-2 5 1 0,-1 0-1 16,-10 0 0-1,-5 11 0-15,-5-4 1 0,-9 1-1 16,-5 5 0-16,-7 0-1 16,-6 0 1-16,0 0-1 15,-3 13 0-15,0 5 0 16,-2 8 0-16,-3 8 1 16,3-3 0-16,-3 7 2 15,5-7 1-15,1-5-3 16,4 0 1-16,4-8 0 0,-1 0 1 15,0-10 0-15,0 2 1 16,1-7-3-16,-1-3 1 16,0 5-99-16</inkml:trace>
  <inkml:trace contextRef="#ctx0" brushRef="#br0" timeOffset="30373.081">6547 15587 89 0,'0'0'0'16,"-3"5"-1"-16,3-5 0 15,0 0 1-15,0 0 0 16,-5 5 0-16,2 3 0 16,1-3-62-16</inkml:trace>
  <inkml:trace contextRef="#ctx0" brushRef="#br0" timeOffset="30823.081">6679 15928 66 0,'0'0'3'0,"3"5"0"16,-1-3-2-16,6 4 1 15,3-6 1-15,10 0 0 16,11-6-2-16,2 4 1 15,3-8-1-15,3 2 1 16,0-5 0-16,-6 3 0 0,0 2-67 16</inkml:trace>
  <inkml:trace contextRef="#ctx0" brushRef="#br0" timeOffset="31333.081">7287 15659 51 0,'0'0'9'0,"0"0"0"15,0-10-7-15,0 10 0 16,0-3-1-16,0 3 1 15,-8-3 1-15,-5 6 0 16,-8 0 0-16,-3 4 1 0,-2-1-1 16,-6 12 1-1,-2 2-1-15,5 6 1 0,-1 0-2 16,12 2 0-16,7 1 0 16,9-1 0-16,10-2 0 15,7-5 1-15,7 2-2 16,15-7 1-16,10 4-1 15,-7-9 1-15,0-4 0 16,-11-2 0-16,-6-5-1 16,-7 0 1-16,0 0-95 0</inkml:trace>
  <inkml:trace contextRef="#ctx0" brushRef="#br0" timeOffset="31733.081">7464 15597 40 0,'0'0'0'16,"0"8"8"-16,3-3 0 0,0 5-6 16,2 6 0-16,0 4 9 15,3 6 0-15,0 3-7 16,-3 2 1-16,1 2 0 16,-4 1 0-16,1 2-2 15,-3-5 0-15,0-5-1 16,0-5 0-16,0-1 1 15,0-7 0-15,3-8-2 16,-3 3 1-16,0-8-1 16,0 0 1-16,0 0-2 15,2-8 1-15,1 1-91 0</inkml:trace>
  <inkml:trace contextRef="#ctx0" brushRef="#br0" timeOffset="32053.081">7454 15584 75 0,'0'0'2'0,"2"5"0"16,4-2-1-16,2 10 0 15,2 2 0-15,9-2 1 16,7 0 0-16,9 3 1 15,9-4-1-15,-1 7 0 16,-1 4 0-16,-5-3 0 16,-5 1-1-16,-11 5 1 15,-10-3 0-15,-19 8 0 16,-14 8 1-16,-17-5 0 0,-17 4-1 16,6-7 1-16,-3-5-2 15,0-8 1-15,0-10-1 16,22-3 1-16,10-5-2 15,15 0 1-15,1 0-89 16</inkml:trace>
  <inkml:trace contextRef="#ctx0" brushRef="#br0" timeOffset="32603.081">7916 15700 59 0,'0'0'5'16,"3"-7"0"-16,2 1-4 15,3-7 1-15,0-5 1 16,5 3 1-16,6-3-1 15,5 10 1-15,2 3-3 16,6 13 1-16,5 7-1 16,-11 1 0-16,-4 7-1 15,-9 5 1-15,-11 11 0 16,-7-3 0-16,-8 3 2 0,-11-3 1 16,-10-2-2-16,10-8 0 15,3-8 2-15,8-5 0 16,5-6-1-16,8 4 0 15,5-9-1-15,19 3 1 16,10-2-2-16,3 0 1 16,5-3 0-16,6 0 0 15,5-3-1-15,-8 0 1 16,0-2-99-16</inkml:trace>
  <inkml:trace contextRef="#ctx0" brushRef="#br0" timeOffset="33013.081">8494 15597 88 0,'-8'8'0'0,"-3"2"0"16,-5-2 1-16,-2 5-1 16,-3 5 1-16,-1 8 2 15,-2 7 0-15,-3 9 2 0,12-9 0 16,1 3-2-16,12-7 1 16,4-3-2-16,19-3 0 15,16-2 0-15,7-9 0 16,6-6 0-16,-2-6 0 15,-1-6 0-15,-10-1 0 16,-10-4 0-16,-9-9 1 16,-7-1-2-16,-9-10 1 15,-7-8-1-15,-3 1 1 16,-8-6-2-16,-2 5 1 16,-9 0-1-16,9 13 0 15,-1-2-102-15</inkml:trace>
  <inkml:trace contextRef="#ctx0" brushRef="#br0" timeOffset="34773.081">10141 15318 84 0,'0'0'1'0,"0"5"0"15,3 8-1-15,-1 13 1 16,1 10 2-16,-3 16 0 15,0 12 2-15,-3-12 0 0,-2-3-2 16,2-2 1-16,3-4-2 16,0-4 1-16,0-13-1 15,0-3 1-15,3-5 0 16,0-2 1-16,-3-6-3 16,2-2 1-16,-2-3-2 15,0-5 0-15,0 0-94 16</inkml:trace>
  <inkml:trace contextRef="#ctx0" brushRef="#br0" timeOffset="34993.081">10017 15687 72 0,'-6'0'1'0,"-12"6"1"16,-14 6-1-16,16-4 0 15,8 3 2-15,16 4 0 16,13 3-1-16,1 0 0 16,4-5 1-16,0 8 0 15,3-6-1-15,-5-2 0 16,-3 0-1-16,-2-2 0 16,-1-1-72-16</inkml:trace>
  <inkml:trace contextRef="#ctx0" brushRef="#br0" timeOffset="35223.081">10395 15667 66 0,'0'0'1'16,"-29"13"0"-16,-22 7-1 15,12 6 1-15,-1 0 5 16,0 2 0-16,-2 3-1 0,13-7 0 15,8-6 0-15,8-5 0 16,7-3 0-16,6-2 0 16,6-8-4-16,4 5 1 15,1-2-84-15</inkml:trace>
  <inkml:trace contextRef="#ctx0" brushRef="#br0" timeOffset="33833.081">8882 15801 69 0,'0'0'3'0,"6"0"1"15,2 5-3-15,0-5 1 16,0 0 0-16,13-5 0 16,5-8 1-16,14 5 0 15,10-5-1-15,13 3 0 16,14-3-1-16,-13 11 1 15,-4-4-1-15,1 1 0 16,-3 5 1-16,-18 0 0 16,-11 0-1-16,-5 0 1 15,0 0-77-15</inkml:trace>
  <inkml:trace contextRef="#ctx0" brushRef="#br0" timeOffset="34273.081">9382 15514 72 0,'0'0'1'0,"8"23"1"15,3 11-1-15,4-8 0 16,7 0 2-16,9 0 0 16,12-1-1-16,-9-6 0 15,-5-7-1-15,-5 1 1 16,-3 5-1-16,-8 1 1 15,-5-4-1-15,-8 3 0 16,-10 5 0-16,-12-7 0 16,-12 5 0-16,0-8 1 15,-3-3-1-15,5-2 1 16,0-8 0-16,8 5 0 16,6-5-1-16,5 0 0 15,7 0-12-15,6 0 1 16,0 0-53-16</inkml:trace>
  <inkml:trace contextRef="#ctx0" brushRef="#br0" timeOffset="37213.081">11907 15222 97 0,'0'0'1'0,"3"31"1"16,-1 21-1-16,-2 2 0 15,0 6 3-15,0 4 1 16,0 6-3-16,3-13 1 16,2-5 3-16,-5-9 0 15,0-12-4-15,-2-5 1 16,-4-5-1-16,4-8 0 15,2 2 2-15,0-4 0 16,0-6-2-16,0 3 1 16,2-6-2-16,-2-2 1 15,0 0-113-15</inkml:trace>
  <inkml:trace contextRef="#ctx0" brushRef="#br0" timeOffset="37533.081">12153 15170 70 0,'0'0'3'15,"2"13"1"-15,4 8-3 16,-1 8 1-16,3 4 1 15,0 11 0-15,-3 0 4 16,0 10 0-16,-2 8-2 16,-3 5 1-16,0 1-1 0,-3-19 0 15,1-16-2-15,-1-2 0 16,1-13-1-16,2-5 1 16,2-5 0-16,1 0 0 15,-3-5-2-15,0-3 1 16,0 0-104-16</inkml:trace>
  <inkml:trace contextRef="#ctx0" brushRef="#br0" timeOffset="37963.081">12520 15465 82 0,'0'0'1'0,"0"0"1"0,-8-2-1 15,-5-4 0-15,-5 4 2 16,-1 2 0-16,-5 2-2 15,-5 11 1-15,-5 11 0 16,10-4 0-16,3 3 0 16,10 3 1-16,11 0-1 0,14 0 1 15,9 2-2-15,12-4 1 16,12-4-1-16,-12-2 1 16,-4-5-1-16,-9 0 0 15,-12 0 0-15,-15 8 0 16,-14 2-1-16,-12 3 1 15,-14 0 1-15,8-13 0 16,2-3 0-16,1-7 1 16,0-6-2-16,10 1 1 15,0-1-98-15</inkml:trace>
  <inkml:trace contextRef="#ctx0" brushRef="#br0" timeOffset="36043.081">10712 15408 83 0,'0'0'2'16,"3"36"0"-16,-1 21-1 16,1 0 0-16,-3 5 2 15,-3-20 1-15,1-6 1 16,-1-3 0-16,0 1-1 15,3-11 1-15,0-2-2 0,0-6 0 16,0-4-2-16,0-6 1 16,3 3-1-16,-3-8 1 15,0 0 0-15,0-8 1 16,-3-5-2-16,1-5 1 16,-1-13-2-16,3-11 0 15,0-9-3-15,-3-1 1 16,1-2-1-16,-4 2 0 15,-1 8 1-15,1 16 1 16,-2 5-1-16,6 4 1 16,2 7 0-16,5-1 0 15,3 0 0-15,8 5 0 16,5-2 1-16,13 2 0 16,9 0 0-16,-6 8 0 15,-3 3 0-15,0 10 0 16,-2 5-1-16,-13 8 1 15,-12-1-1-15,-12 12 1 16,-16 9 0-16,-13-5 0 0,-14-2 0 16,11-10 0-16,0-11 0 15,13-5 0-15,6-8 0 16,5-3 0-16,7-2 0 16,6 0 1-16,11-2 0 15,10 2 0-15,11-5 0 16,10 15 0-16,11 5-1 15,-8-2 1-15,-3 0-1 16,-10 5 0-16,-8 0 0 0,-16 8 0 16,-11 0 0-16,-26 5 0 15,-24-2 0-15,0-6 0 16,-8-5 1-16,14-10 0 16,4-3 0-16,12-5 1 15,7-10-1-15,8 10 1 16,8-8-1-16,8 8 0 15,0 0-94-15</inkml:trace>
  <inkml:trace contextRef="#ctx0" brushRef="#br0" timeOffset="36433.081">11391 15506 81 0,'0'0'2'16,"-8"0"1"-16,-5-2-2 0,-3 2 1 15,-2-3 0-15,-6 11 1 16,-5 15 0-16,3 3 0 16,2 5 1-16,5 3 1 15,3-1-1-15,6-2 0 16,5-2-2-16,5-3 1 16,5-3-1-16,11 0 0 15,5-2 0-15,5-3 0 16,9-5 1-16,-6 0 0 15,-3-8-2-15,-2-2 1 16,0-1-103-16</inkml:trace>
  <inkml:trace contextRef="#ctx0" brushRef="#br0" timeOffset="36873.081">11502 15587 67 0,'0'0'3'0,"-5"18"1"0,-3 13-3 15,6-11 1-15,2-4 3 16,8-1 0-16,5-4-1 16,3-4 0-16,-1 4-1 15,9-9 1-15,5 6-1 16,-5-8 0-16,-3-2-2 15,-5-6 1-15,-3-3 0 16,3-20 0-16,-3-12-1 0,-7 1 0 16,-6 1-1-1,-6 7 1-15,-4 14-1 0,-6 4 1 16,-3 8-1-16,-12 21 0 16,-9 13 0-16,8 5 0 15,1 8 0-15,12-3 1 16,9-8 0-16,4 3 1 15,6 0 0-15,11 3 0 16,5-3 1-16,2-8 0 16,1-2-2-16,12-3 1 15,9-5-1-15,-11-5 0 16,-5 2-1-16,-5-7 0 16,-1 4-100-16</inkml:trace>
  <inkml:trace contextRef="#ctx0" brushRef="#br0" timeOffset="38853.081">12539 15108 83 0,'0'0'2'0,"0"0"0"16,0-7-1-16,0 7 1 15,0-3 1-15,0 3 0 16,2-5 0-16,-2 5 1 16,6-5-3-16,-1 2 1 0,0 3 0 15,6 3 0-15,2-3-1 16,6 10 1-16,2 0-1 15,3 6 1-15,5 2-1 16,-3 3 0-16,1-1 0 16,-1 6 1-16,3 3-1 15,-3-1 0-15,-2-2 0 0,-3 5 1 16,-2 5-1-16,-3 0 0 16,-3 1 0-16,-2 1 1 15,-1 11-1-15,-5-15 0 16,-2 0 0-16,-3 2 0 15,0 3 0-15,0-8 1 16,-3-8-1-16,3 3 1 16,0-3-1-16,0-5 0 15,0 0-1-15,-2 3 1 16,-3-3 0-16,-3 0 1 16,-3 3-1-16,-2-3 0 15,-6 8-1-15,-5-6 1 16,-2-2 1-16,2 0 0 15,3-5-1-15,-5 0 1 16,-6 0-1-16,8-2 1 16,6-9-1-16,4 6 0 15,4-6-1-15,2 1 1 16,0-3-120-16</inkml:trace>
  <inkml:trace contextRef="#ctx0" brushRef="#br2" timeOffset="121083.081">13554 15388 78 0,'0'0'1'0,"0"0"0"16,-5 0 0-16,5 0 0 15,-6 7 1-15,6-7 0 16,-5 6 0-16,3 1 0 15,2-4 0-15,2 5 0 0,1 2 0 16,2 0 0-16,0 1 1 16,3-4 0-16,0 6-2 15,5 8 1-15,3-3-1 16,3 13 0-16,5 13 0 16,-3-8 0-16,-3-2 0 0,11-1 1 15,3 9-1-15,-3-14 0 16,-2-5 0-16,-9-7 0 15,-7-6 0-15,-1-2 1 16,-4-8-1-16,-1 5 0 16,0-2-90-16</inkml:trace>
  <inkml:trace contextRef="#ctx0" brushRef="#br2" timeOffset="121513.081">13861 15401 61 0,'0'0'4'16,"-3"10"0"-16,-2 3-3 15,-11 7 1-15,-5 6 3 16,-3 13 0-16,-2 13-1 0,-6-3 1 15,-3 0 2-15,-4-3 1 16,-4-7-5-16,9 0 1 16,2-3-2-16,14-15 0 15,7-3-1-15,9-10 1 16,7-8-1-16,6 0 1 16,4-3-1-16,4-2 0 15,-1 0-91-15</inkml:trace>
  <inkml:trace contextRef="#ctx0" brushRef="#br2" timeOffset="121833.08">13734 15382 81 0,'0'0'1'0,"-8"24"0"0,-8 12-1 15,11 10 1-15,5 6 3 16,2 0 0-16,4-3 1 16,-9-5 0-16,-2-5-1 15,7-6 0-15,6-2 1 0,0-5 0 16,0-8-4-1,-3-2 1-15,-2-3-1 0,-3-3 0 16,0-5-1-16,0-2 0 16,0 2-90-16</inkml:trace>
  <inkml:trace contextRef="#ctx0" brushRef="#br2" timeOffset="122053.081">13448 15687 74 0,'0'0'3'0,"0"0"0"16,0 11-2-16,6-9 1 16,2-2 0-16,13 5 0 15,10-5 0-15,30 0 1 16,21 0-2-16,-5-5 1 15,2-2-1-15,-15 1 0 16,-1-1-70-16</inkml:trace>
  <inkml:trace contextRef="#ctx0" brushRef="#br2" timeOffset="123093.081">14395 15382 57 0,'0'0'1'0,"0"0"1"15,8-2-1-15,-6-3 0 16,-2-1 2-16,-2-1 0 15,-1 4-2-15,-5-2 1 16,-2 0 0-16,-9 5 0 0,-5 0 0 16,0 0 0-16,1 0-1 15,2 5 1-15,2 0 0 16,3-2 0-16,0 4 0 16,6 4 0-16,-1-3 0 15,6 10 0-15,2-5-1 16,6 5 1-16,2 0 0 15,11 2 0-15,5 1-1 16,8 5 0-16,6 5 0 0,-6-5 0 16,0 0-1-16,-8 0 1 15,-5-3 0-15,-8-3 0 16,-8-1-1-16,-16 4 1 16,-13 0 0-16,-6-5 0 15,-4 5 0-15,2-7 0 16,0-6 0-16,8-5 0 15,5-2 0-15,5-6 0 16,6-7 0-16,5-3 0 16,8-5-1-16,3 5 1 15,-1 0-88-15</inkml:trace>
  <inkml:trace contextRef="#ctx0" brushRef="#br2" timeOffset="123703.08">14424 15439 84 0,'0'0'2'0,"5"3"0"15,0-1-1-15,3-2 1 16,0 0 0-16,11-5 0 16,5-5-1-16,-1 0 1 15,4 2-1-15,-3-2 1 16,-1 4-1-16,-1-1 0 16,-4 7 0-16,-5-3 0 15,-2 0 0-15,-6 1 1 16,-2 2-1-16,-3 0 0 15,-11-5-1-15,3 2 1 16,0 0-1-16,-2 6 0 16,-1 0 0-16,1 10 0 0,-1 5 0 15,3 18 0-15,3 16 0 16,2-6 1-16,6 6 1 16,-1-11 0-16,1-5 0 15,0-12 0-15,-3-6 0 16,0-5 0-16,0-6-1 15,0 1 1-15,0-3-1 16,0 6 1-16,0-4-1 16,0 1 0-16,0 0-97 0</inkml:trace>
  <inkml:trace contextRef="#ctx0" brushRef="#br2" timeOffset="124093.081">14783 15401 71 0,'0'0'5'0,"0"10"1"16,3 3-4-16,0 18 0 0,-1 15 3 15,1-2 1-15,0 0-2 16,-3-2 1-16,0-1 1 16,-3-8 1-16,0-7-4 15,1-2 0-15,-1-9-2 16,3-2 1-16,0-8-1 15,0 3 1-15,3-3 1 16,-3-5 0-16,0 8-2 16,0-8 1-16,0 0-3 15,0 0 1-15,0 0-101 16</inkml:trace>
  <inkml:trace contextRef="#ctx0" brushRef="#br2" timeOffset="124333.081">14744 15401 94 0,'0'0'0'0,"13"-8"1"16,11-3-1-16,2 1 1 15,6-3-1-15,0 3 1 16,2 5 0-16,0 2 0 15,3 3 2-15,-8 3 0 16,-7-1-2-16,-7 1 1 16,-7 7-1-16,-2-2 0 15,-1 0-80-15</inkml:trace>
  <inkml:trace contextRef="#ctx0" brushRef="#br2" timeOffset="124533.081">14786 15649 46 0,'0'0'9'15,"5"0"1"-15,1 0-8 16,2-6 0-16,2-1 3 0,11-6 0 16,6 0-3-16,4 0 1 15,4 3-2-15,-6 2 1 16,0 0-64-16</inkml:trace>
  <inkml:trace contextRef="#ctx0" brushRef="#br2" timeOffset="124723.081">14783 15780 68 0,'6'0'0'15,"-1"0"1"-15,0 0 1 16,1 0-1-16,7 3 0 16,3-3 0-16,5 5 1 15,3 0-1-15,5-2 1 16,0-3-58-16</inkml:trace>
  <inkml:trace contextRef="#ctx0" brushRef="#br2" timeOffset="125403.08">15093 15483 87 0,'0'0'1'0,"5"36"1"15,6 21-1-15,-6-10 0 16,0 2 3-16,-2-16 1 16,-3-7-1-16,0 0 0 15,-3-5-1-15,1-6 1 16,-4-7-1-16,4 0 0 15,-4-6-2-15,6-2 1 16,0 0-1-16,0-5 1 16,0-5-1-16,-2-6 1 15,-4-7-1-15,1-16 0 16,0-5 0-16,5-7 0 16,2-14-1-16,4 13 1 0,2 3-1 15,5 11 0-15,5 7 0 16,4 10 0-16,4 8 0 15,6 8 0-15,2 13 0 16,-5 4 0-16,0 12 0 16,-8 2 0-16,-7-1 0 15,-9 12 0-15,-10-4 0 16,-9 1 0-16,-7-3 0 16,-5-5 0-16,-6-8 0 0,0 0 0 15,-5-10 0-15,14 2 0 16,7-7 0-16,8-3 0 15,5 0 0-15,11 5 0 16,11-5 0-16,4 7 0 16,6 4 0-16,-2 2 0 15,-1 0 0-15,-2 5 0 16,0 2 0-16,-3 1 0 16,-5-3 0-16,0-5 0 15,-6 0 0-15,4 0 0 16,-1-3-99-16</inkml:trace>
  <inkml:trace contextRef="#ctx0" brushRef="#br2" timeOffset="125883.081">15672 15388 87 0,'-6'0'0'0,"-1"0"2"16,-4 0 0-16,-2 5-1 0,-3-3 1 15,-3 1-1-15,-2 12 1 16,-5 4 3-16,2 14 0 15,3 3-1-15,5 8 1 16,3 3 0-16,5-6 0 16,5-12-3-16,8 2 1 15,9-11-1-15,4-2 0 16,9-5 0-16,-1 0 0 16,6-3-1-16,-3-7 0 15,-3 2 0-15,-2-5 0 16,-3-5 0-16,-2 0 0 15,-1-5 1-15,-7-9 0 16,-6-4 0-16,-5-21 0 16,-3-15-1-16,-2 7 1 15,-3-2-1-15,-5 7 0 16,-3 9-1-16,0 17 0 16,0 8-3-16,1 8 1 15,-1 0-109-15</inkml:trace>
  <inkml:trace contextRef="#ctx0" brushRef="#br2" timeOffset="126293.081">15957 15369 82 0,'0'0'1'0,"-2"6"1"16,-1-1-1-16,0 0 0 15,3 3 4-15,0 12 0 16,0 11 0-16,3 3 0 15,2 2 0-15,-2 3 0 16,0 10 2-16,-3-10 0 16,0-6-3-16,0-7 1 15,0-2-3-15,2-6 0 16,1-3 1-16,-1-5 1 16,1-7-3-16,0 5 1 15,-3-3-2-15,0-5 1 0,0 5-2 16,0-5 1-16,0 0-112 15</inkml:trace>
  <inkml:trace contextRef="#ctx0" brushRef="#br2" timeOffset="126683.081">16198 15380 82 0,'0'0'1'0,"0"0"0"15,-3 8 0-15,1-1 0 16,-1 4 2-16,3 12 0 15,0 5 1-15,0 11 1 16,3 5 1-16,-1 0 1 16,-2-5-2-16,3-3 0 15,-1-8-2-15,1-2 1 16,0-8-3-16,-1 0 1 16,1-10-1-16,0 3 0 15,-1-9 2-15,-2-2 0 16,0 0-2-16,0 0 1 15,0 0-2-15,0 0 0 0,0 0-105 16</inkml:trace>
  <inkml:trace contextRef="#ctx0" brushRef="#br2" timeOffset="127023.081">16182 15388 74 0,'0'0'1'0,"0"0"0"16,5 5 0-16,1-3 0 16,-1-2 1-16,5 3 1 15,4 0 0-15,7 9 0 16,3 7-1-16,2 12 0 15,6 2 0-15,-6 8 0 16,-5 1 1-16,-5-1 1 16,-5-2-1-16,-14-11 0 15,-13 1-1-15,-15-3 1 16,-17-6-1-16,6-2 0 16,-3-5-1-16,10-5 0 15,4-8 0-15,9 5 0 16,1-2-90-16</inkml:trace>
  <inkml:trace contextRef="#ctx0" brushRef="#br2" timeOffset="127583.081">16719 15349 76 0,'0'0'3'0,"-8"0"1"16,-8-3-3-16,-3 3 1 15,-4-2 1-15,-1 2 0 16,0 2 2-16,5 1 0 16,1 5-3-16,5-3 0 15,2 2-1-15,6-1 1 16,5 7 0-16,13 5 0 15,14 8-1-15,7 5 1 16,8 2-1-16,-5 8 1 0,-2-2-1 16,-9-5 0-16,-7 2-1 15,-9-10 1-15,-10-11 0 16,-16 11 0-16,-13-8 1 16,-5 8 0-16,-8-5 1 15,-3-3 0-15,-6-5-2 16,17-8 1-16,8-5-1 0,7 0 0 15,11 0-1-15,3-3 1 16,0 1-103-16</inkml:trace>
  <inkml:trace contextRef="#ctx0" brushRef="#br0" timeOffset="135713.0799">17277 15214 77 0,'0'0'0'0,"0"0"1"15,0 0-1-15,0 0 1 16,0 0 0-16,0 0 0 16,0 0 1-16,0 0 1 0,0 0-1 15,0 0 0-15,-27 8-1 16,6 5 1-16,-8 0 1 16,0 0 0-16,-3 0-2 15,8 0 1-15,3-3-1 16,3 3 1-16,2 0-1 15,3 10 0-15,2 0 0 16,3 9 0-16,0 11 0 16,3 7 1-16,2 6-1 15,3-14 1-15,3-1-1 0,5-5 0 16,2-5 0-16,1 0 0 16,2-5-1-16,-2 0 1 15,-1-8 0-15,-2-5 0 16,0 0-1-16,0 0 1 15,3 0 0-15,-1-5 0 16,1-3 0-16,2 5 1 16,0-7-1-16,0 2 0 15,1 3-95-15</inkml:trace>
  <inkml:trace contextRef="#ctx0" brushRef="#br0" timeOffset="139513.0799">17578 15369 55 0,'0'0'3'0,"5"24"0"16,0 15-2-16,-2 17 1 16,0 9 4-16,-3-13 1 15,0-14-4-15,-3 1 0 16,0-3 0-16,1-10 0 16,-1-13 1-16,3 0 1 15,0-8-3-15,0-5 0 16,0 0 1-16,0 0 1 15,0-7-2-15,0-12 0 16,0-12-1-16,0-5 1 16,0-13-1-16,0-5 0 15,0-3 0-15,0 10 0 16,3 9-1-16,-1 9 1 16,1 9-1-16,0 12 0 15,-3 3 0-15,0 5 0 16,0 0 0-16,8 10 0 15,2 6-1-15,9 22 1 16,2 11-1-16,0 3 1 0,3 5 0 16,0-8 0-16,-3-8 0 15,0-10 0-15,-3-7 0 16,-4-9 0-16,-9-7 0 16,0-3 0-16,-5-5 0 15,0 0 1-15,3-8 0 16,-6-2 0-16,-2-11-1 15,0-17 1-15,-1-14 0 16,4-5 0-16,-1-13-1 0,3 19 1 16,3 1-1-16,-1 17 0 15,-2 12 0-15,3 8 0 16,-3 8 0-16,0 5 0 16,5-5 0-16,-5 5 0 15,0 0-91-15</inkml:trace>
  <inkml:trace contextRef="#ctx0" brushRef="#br0" timeOffset="140073.0799">18083 15509 85 0,'0'0'0'16,"0"0"1"-16,-5 5-1 0,5-5 0 16,-6 0 1-16,4 5 1 15,-1 1 0-15,-8 9 0 16,-7 8 1-16,2 1 1 16,0 4-2-16,6 3 0 15,2 3 1-15,8-9 0 16,8 1-1-16,7 0 0 15,7 0-1-15,1-8 1 16,4-8-1-16,2-7 1 16,0-3 0-16,-3-5 0 15,-2-8-1-15,-8 0 1 16,-5-8-1-16,-11-12 1 16,-8-11-1-16,-3-8 0 15,-7-10-1-15,4 18 1 16,-1 11-1-16,4 9 1 15,0 17-1-15,-2 7 0 16,0 7 0-16,0 14 0 0,0-3-97 16</inkml:trace>
  <inkml:trace contextRef="#ctx0" brushRef="#br0" timeOffset="140683.0799">18630 15597 40 0,'0'0'12'0,"0"8"0"16,0 10-11-16,5-8 1 16,3 0 2-16,3-4 0 15,2 4 0-15,0-7 0 16,3 2-1-16,0-5 1 15,-3 0-2-15,3-8 0 16,0-2-1-16,-3-11 1 16,-2-5-1-16,-6-5 0 15,-5-8 0-15,-3 8 0 0,-4 0-1 16,-1 11 1-16,0 2-1 16,-6 10 1-16,-4 3 0 15,-8 18 0-15,-6 5 1 16,5 15 0-16,1 16-1 15,10-5 1-15,8 3-1 16,5-11 1-16,9-8-1 16,4-2 1-16,9-8 0 0,-1 0 0 15,1-10 0-15,7 2 0 16,3-7-1-16,0 2 1 16,3-5-1-16,-8 0 1 15,-3-5-2-15,-2 2 1 16,-1-2-97-16</inkml:trace>
  <inkml:trace contextRef="#ctx0" brushRef="#br0" timeOffset="141193.0799">19140 15202 93 0,'0'0'1'16,"0"0"1"-16,0 0-1 0,0 0 0 16,-5 0 0-16,0 0 0 15,-3 0 0-15,-3 0 1 16,1 2-1-16,-1 1 1 16,-2-1 0-16,0 6 0 15,-3-3-1-15,3 13 1 16,-1 0-1-16,1 16 0 15,3 10 0-15,2 21 0 16,2 12 0-16,4-2 1 16,4 0 0-16,1-18 1 15,2-11 0-15,6 1 0 16,2-3-2-16,-5-13 1 16,0-5-1-16,-5 2 0 15,-3-2 0-15,-3-11 1 16,-2-2-1-16,-1 0 1 15,1-8-1-15,0-5 0 16,-3 0-1-16,-3-7 1 16,1-4-106-16</inkml:trace>
  <inkml:trace contextRef="#ctx0" brushRef="#br0" timeOffset="141423.0799">18953 15674 54 0,'0'0'0'0,"-11"0"4"16,6 0 0-16,2 0-3 15,3 0 1-15,0 0 2 0,5 0 0 16,6-2-1-16,8-3 0 16,4-3-1-16,9-2 0 15,8-6 0-15,-3 3 1 16,2-2-2-16,-4-3 1 15,-1-3-67-15</inkml:trace>
  <inkml:trace contextRef="#ctx0" brushRef="#br0" timeOffset="141753.0799">19288 15287 79 0,'0'0'0'16,"-2"5"3"-16,2-5 1 15,0 0-3-15,0 0 1 16,-5 0 1-16,-3 5 1 16,-3 3 1-16,-2 10 0 15,-6 13-2-15,3 16 1 16,-2 15 0-16,5 2 0 0,2 11-2 16,8-10 0-16,9-6 0 15,-1-5 0-15,3-2 1 16,0-11 0-16,0-7-2 15,-3-6 1-15,0-2 0 16,-2-8 0-16,-3-10-1 16,0 3 1-16,-3-9 0 15,3-2 1-15,0 0-2 0,0 0 1 16,0 0-2-16,0 0 0 16,0 0-111-16</inkml:trace>
  <inkml:trace contextRef="#ctx0" brushRef="#br0" timeOffset="142363.0799">19204 15680 66 0,'0'0'0'0,"0"0"1"15,5 2-1-15,3-2 1 16,5-2 1-16,11-4 0 15,10-6 1-15,-2 6 0 16,3-1 0-16,-4-1 0 16,1-2-2-16,-3-3 1 15,-5-3-1-15,-6 3 0 16,-2-2-1-16,-5 2 0 16,-6 2 0-16,0 1 0 0,-2 7 0 15,-3 3 0-15,-5-5 0 16,-1 10 0-16,-4 8 1 15,2 0 1-15,0 0 1 16,3 3 0-16,-1 2 0 16,4 0 1-16,2 3 1 15,2-8 0-15,1 5-4 16,5-5 1-16,0-6-1 0,8-2 0 16,8 1 1-1,-6-4 1-15,-2-2-2 0,0-8 1 16,0-4-1-16,-3 1 0 15,-2-9 0-15,-6 1 0 16,-3-4-1-16,-2 0 1 16,-5 5-1-16,-5 2 1 15,-6 1-1-15,-3 12 0 16,-5 6 0-16,-2 10 0 16,-3 10 0-16,5-2 0 15,0 5 0-15,6-1 0 16,2 4 0-16,5-3 0 15,6-1 0-15,5-4 1 16,5 2 0-16,6-7 1 16,2 2-1-16,8-5 0 15,8 0 1-15,3-5 0 16,2-6-1-16,3-2 1 16,1 0-109-16</inkml:trace>
  <inkml:trace contextRef="#ctx0" brushRef="#br0" timeOffset="142783.0799">19994 15494 74 0,'0'0'3'0,"0"0"1"16,-5 2-3-16,-3 3 1 15,-5-5 3-15,2 0 1 16,1 0-1-16,-3 8 0 15,-6 2-2-15,1 11 0 16,-6 10 0-16,8-5 1 16,0 8-2-16,8-3 1 15,8 5-1-15,8-5 0 16,5-5-1-16,3-3 1 16,5-5 0-16,-2-5 0 15,-1-8 1-15,9 3 0 16,4-8-2-16,-4 0 1 0,-1 0-106 15</inkml:trace>
  <inkml:trace contextRef="#ctx0" brushRef="#br0" timeOffset="143123.0799">20259 15222 94 0,'0'0'2'0,"0"18"0"16,0 6-1-16,5 4 1 15,3 16 2-15,-5 2 0 16,-1 9-2-16,-4-1 1 15,-4 0 1-15,1-7 1 16,0-3-3-16,2-13 0 16,3-11 0-16,3 4 0 15,2-11 1-15,0-6 0 16,-2 1-2-16,0-3 1 16,-1 0-104-16</inkml:trace>
  <inkml:trace contextRef="#ctx0" brushRef="#br0" timeOffset="143323.0799">20047 15656 92 0,'0'0'0'0,"13"-7"1"16,6 1-1-1,7-1 1-15,9-6-1 0,4 8 1 16,9-3 0-16,-8 3 0 15,-6 2 0-15,-8-2 0 16,1 5-72-16</inkml:trace>
  <inkml:trace contextRef="#ctx0" brushRef="#br0" timeOffset="144213.0799">21057 15535 79 0,'0'0'0'16,"0"0"1"-16,-10 2-1 15,2-2 1-15,-3-2 1 16,-2 2 0-16,0 0 1 16,-3 5 0-16,-5 13 0 15,2 0 0-15,-2 3-1 16,5 5 0-16,6 0 0 0,4-3 0 15,9-2 0-15,5-3 0 16,8 0 0-16,-3-5 0 16,3-6-1-16,0-4 1 15,-1-3-1-15,1-3 1 16,-2-4-1-16,-1-9 0 16,-3-5 0-16,-4-4 1 15,-6-9-1-15,-3-2 0 16,-2 2-1-16,-3 8 1 15,0 3-1-15,0 5 0 16,0 13 0-16,0 5 0 16,3 5-2-16,-1 5 1 15,1-2-89-15</inkml:trace>
  <inkml:trace contextRef="#ctx0" brushRef="#br0" timeOffset="144593.0799">21171 15509 47 0,'0'0'10'16,"0"0"1"-16,0 10-9 15,0 3 0-15,2 8 4 16,-2 5 1-16,0 0-1 16,0 5 1-16,0 0-3 15,0 0 1-15,3-3-3 16,-3-2 1-16,0-8 0 0,0 0 0 15,0-5-1-15,0 0 0 16,3-8-1-16,-3-5 1 16,5 0 1-16,6-18 0 15,2-3-2-15,3-7 1 16,2-6-1-16,3 3 0 16,1 6-1-16,-4 9 1 15,1 6-1-15,-4 7 0 16,-4 6 0-16,0 10 0 15,-4 0 0-15,-1 7 0 16,-1-2 0-16,-2 6 0 16,-1-4 0-16,1 1 0 15,0-3-99-15</inkml:trace>
  <inkml:trace contextRef="#ctx0" brushRef="#br0" timeOffset="145613.0799">21803 15318 73 0,'0'0'2'0,"0"0"0"15,5 0-1-15,0-3 1 16,3 1-1-16,11-1 1 16,7-2-1-16,6 5 1 15,2-5-1-15,3-3 0 16,0 5 0-16,-2-2 0 16,-4 0 0-16,-9 5 0 15,-7 0 0-15,-4 0 0 16,-8 0-1-16,-3 0 1 15,-8-3-1-15,0 3 1 16,-5-2 0-16,-1 4 0 0,-4 1 0 16,2 5 1-16,-3 5-1 15,4 5 1-15,-4 10 0 16,6 14 0-16,2 14 0 16,9 4 1-16,2 7-1 15,2-18 0-15,4-13 0 16,-1-7 0-16,-3-14 1 15,1 1 0-15,0-8-2 16,-1-3 1-16,-2-3 0 0,0-2 0 16,0 0 0-16,0 0 0 15,0 0-1-15,0 0 0 16,0 0-103-16</inkml:trace>
  <inkml:trace contextRef="#ctx0" brushRef="#br0" timeOffset="146693.0799">22464 15362 28 0,'0'0'11'0,"0"0"0"0,-6 0-9 16,6 0 0-1,-5 0 1-15,5 0 0 16,0 0 0-16,0 0 1 0,0 0-1 16,0 0 1-16,0 0-1 15,0 0 0-15,0 0 0 16,0 0 1-16,0 0-3 15,0 0 1-15,0-3-1 16,0-2 1-16,-3 0-1 16,1 0 0-16,-3-3 0 15,-1 3 1-15,1-3-1 0,0 3 0 16,2 0 0-16,3 5 0 16,-5-8-1-16,5 8 1 15,0 0 0-15,0 0 0 16,0 0-1-16,0 0 1 15,-6 0-1-15,-2 0 1 16,3 0 0-16,-3 0 0 16,0 0 0-16,0 0 0 15,-2 5-1-15,2-2 1 16,0 2-1-16,3 10 1 16,2 6 0-16,3 13 0 15,0 17 0-15,5-7 0 16,1 8 0-16,2-8 1 15,-1-5-1-15,1-3 1 16,0-3-1-16,-2-7 1 16,-1-8-1-16,-5 3 1 15,-3-8-1-15,-2 0 1 0,0-8-1 16,-1 5 0-16,1-7 0 16,0 2 0-16,2 0 1 15,3-5 0-15,-8 3-1 16,0-3 1-16,0-3-1 15,-2-2 0-15,-1 5-1 16,1-5 0-16,-1-3-105 16</inkml:trace>
  <inkml:trace contextRef="#ctx0" brushRef="#br0" timeOffset="146903.0799">22218 15597 82 0,'0'0'0'16,"8"0"0"-16,16-5 0 15,13 5 0-15,-6-3 0 16,1 3 0-16,8 0 0 16,2-2 0-16,-10 2 1 15,-6-3-1-15,-7 3 0 16,-1 0-59-16</inkml:trace>
  <inkml:trace contextRef="#ctx0" brushRef="#br0" timeOffset="147453.0799">22601 15287 84 0,'0'0'1'0,"3"5"0"16,2 0 0-16,0 3 0 15,-2 2 2-15,2 8 0 16,1 3 1-16,-1 10 0 15,0 10-1-15,0 11 1 16,3 7-1-16,-8-9 0 16,0-4-1-16,0-12 1 15,0-14-2-15,0-2 1 16,0-5 0-16,0 0 1 16,0-8-1-16,0 1 0 15,0-6 0-15,0 0 0 16,0 0-1-16,0 0 1 15,0-11 0-15,8-4 0 16,3-14-1-16,5-2 0 16,5-15-1-16,-3 15 1 15,-2 0-1-15,3 10 1 16,-1 8-1-16,1 13 0 16,-3 13 0-16,-3 10 0 0,-3 6 0 15,-2-3 0-15,-2 10 0 16,-1-15 0-16,0 2 0 15,-2-8 0-15,0 1 0 16,-1-3 0-16,-2-6 0 16,0 1 0-16,5 0-107 0</inkml:trace>
  <inkml:trace contextRef="#ctx0" brushRef="#br0" timeOffset="148023.0799">23066 15483 82 0,'0'0'1'16,"3"-8"1"-16,0-10-1 16,5 5 0-16,-3 1 2 15,8-1 0-15,-2 5 0 16,2 3 0-16,3 5-2 16,2 5 1-16,3 8-2 0,1 18 1 15,-4 10-1-15,-5 3 1 16,-7 3 0-16,-20-3 0 15,-4-1 0-15,-3-6 1 16,-6-9 3-16,6-10 0 16,0-5-4-16,8-3 1 15,5-7 0-15,16-3 0 16,10-3-1-16,17 3 1 16,15 0-1-16,-2 3 0 15,-1 2 0-15,-10 0 0 16,0-2-97-16</inkml:trace>
  <inkml:trace contextRef="#ctx0" brushRef="#br0" timeOffset="149533.0799">23400 15145 62 0,'0'0'1'0,"0"0"1"16,0 0-1-16,0 0 0 16,0 0 1-16,0 0 1 15,0 0-1-15,0 0 1 16,0 0-1-16,0 0 0 15,0 0 1-15,0 0 0 0,26 18-1 16,-5 2 0-16,8 6-1 16,0 5 1-16,6 3-1 15,-1 7 1-15,3 3-1 16,-8-2 1-16,-2 1-1 16,-9 9 0-16,3 10 1 15,-10-15 0-15,-6-9 1 0,-10-1 1 16,-8-12-2-16,-9 6 0 15,-4-10 0-15,-3 5 0 16,5-8-1-16,-2 0 1 16,-3 0-1-16,7-2 1 15,7-3-1-15,-4 0 0 16,-5 0-1-16,11-3 1 16,3-5 0-16,4-2 1 15,4-3-1-15,17 0 0 16,1-3-99-16</inkml:trace>
  <inkml:trace contextRef="#ctx0" brushRef="#br7" timeOffset="161953.0799">24005 15907 73 0,'0'0'0'16,"0"0"1"-16,0 0 2 15,0 0 0-15,0 0 1 16,0 0 1-16,0 0-2 0,0 0 1 15,0 0-1-15,0 0 0 16,0 0 0-16,0 0 0 16,0 0-1-16,0 0 0 15,0 0-1-15,0 0 1 16,26-3-1-16,11-4 0 16,14-6-1-16,17 5 1 15,14-2 0-15,0 2 1 16,3 3-1-16,-3 5 0 15,0 8 0-15,-8-3 0 16,-8-5 0-16,-18 0 0 16,-19-3 0-16,2-7 0 15,-2-3-1-15,-7 8 1 16,-14-3-1-16,2 3 1 16,-10 2-1-16,0 3 1 15,0 0-1-15,-5 0 1 16,-6 0-1-16,-2 3 1 0,-3-1-1 15,0 1 1-15,6-3-1 16,2 5 0-16,-3-2 0 16,9-1 0-16,-4 1-98 15</inkml:trace>
  <inkml:trace contextRef="#ctx0" brushRef="#br7" timeOffset="162583.0799">24650 15649 79 0,'0'0'1'0,"0"0"1"15,0 0-1-15,0 0 0 16,-5 7 2-16,5-7 0 15,-5 6 0-15,5-1 1 0,0 0-1 16,7 3 0-16,4-1-2 16,2-1 1-16,3 6 0 15,3-1 0-15,2 2-1 16,0 0 1-16,5 0-1 16,-5-3 0-16,1 0 0 15,-6-2 1-15,-6-3-1 16,-5-5 0-16,1 5 0 15,-6-5 0-15,0 0 0 0,0 0 1 16,0 0-1-16,0 0 0 16,-6 8 0-16,4 0 0 15,-9 5-1-15,3 2 1 16,-2 1 0-16,-1 2 0 16,0 0 0-16,-2 0 0 15,0 3 0-15,0-3 0 16,-3-3 0-16,8-2 0 15,0-8 0-15,0 3 0 16,0-3 0-16,3 1 1 16,0-4-2-16,5-2 1 15,0 0-106-15</inkml:trace>
  <inkml:trace contextRef="#ctx0" brushRef="#br7" timeOffset="163163.0799">25383 15605 75 0,'0'0'4'0,"0"-8"0"16,-2 0-3-16,-1-2 1 15,0 2 3-15,-2 3 0 16,5 0-1-16,0 10 0 16,0 5 0-16,0 6 0 15,0 12-1-15,-2 1 1 16,-1 2-1-16,0 13 1 15,3 7-3-15,-5 1 1 16,-3 0 0-16,0-3 0 0,0-5 1 16,6-11 1-16,-1-9-1 15,3-9 0-15,3-2-2 16,-1-5 1-16,1-6 2 16,-3-2 0-16,5 0-3 15,-5-5 1-15,5-5-1 16,-2-6 0-16,0-2-119 15</inkml:trace>
  <inkml:trace contextRef="#ctx0" brushRef="#br7" timeOffset="163623.0799">25325 15667 42 0,'0'0'0'15,"-5"0"12"-15,2-5 1 16,-2-8-12-16,5 0 1 16,0 0 4-16,0-5 0 15,5-3-1-15,9-5 0 16,7-5 0-16,5 0 0 16,3 5-3-16,14 11 1 15,15-1-2-15,-11 14 1 16,-2 9-1-16,-8 19 0 15,-8 18-1-15,-13 3 1 16,-13 2 0-16,-22 3 0 16,-20 4 1-16,-14-6 0 0,-16-4-1 15,-2-7 1-15,-9-13 1 16,27-13 0-16,14-3-1 16,9-10 0-16,22-5 1 15,4 0 0-15,4-3-2 16,10 3 1-16,6-1-2 15,13 12 1-15,8 4-1 16,3 5 0-16,-3 4 0 0,2 6 0 16,4 14 0-1,-14-13 1-15,-8-3-1 0,5-2 1 16,-2-3-1-16,3-5 0 16,-1 5-105-16</inkml:trace>
  <inkml:trace contextRef="#ctx0" brushRef="#br7" timeOffset="164073.0799">25891 15649 99 0,'0'0'1'15,"0"0"0"-15,0 5-1 16,0 3 1-16,0-1 2 16,0 9 1-16,0 4-2 0,5 11 1 15,1 11 0-15,-4-6 0 16,-2 3 0-16,-2 0 1 16,-4 4-2-16,1-11 0 15,-3-12 0-15,3-2 1 16,2-5-2-16,1-5 1 15,2-5 1-15,0-3 0 16,0 0-2-16,2-11 1 16,1 6-110-16</inkml:trace>
  <inkml:trace contextRef="#ctx0" brushRef="#br7" timeOffset="164333.0799">25817 15680 89 0,'0'0'2'0,"5"-6"1"16,6-6-2-16,-1-1 1 15,1-5 1-15,8 5 1 16,-1 0-1-16,11 5 0 0,8 0-2 16,-3 3 1-16,9 0-1 15,-4 5 0-15,-4 0 0 16,-1 0 1-16,-7 0-1 15,-9 5 0-15,-7-5 0 16,-3 3 0-16,-8-3 0 16,-6 5 0-16,1 0-91 0</inkml:trace>
  <inkml:trace contextRef="#ctx0" brushRef="#br7" timeOffset="164543.0799">25910 15765 69 0,'0'0'9'0,"-3"5"0"16,0 3-7-16,1-3 0 16,-1-5 5-16,3 0 0 15,0 0-1-15,13 0 0 16,11 0-3-16,8 0 0 16,7 5 0-16,1-5 0 15,5-5-1-15,-11 5 1 16,-7-3-2-16,-9 3 1 15,-2 0-101-15</inkml:trace>
  <inkml:trace contextRef="#ctx0" brushRef="#br7" timeOffset="164733.0799">25902 16000 68 0,'0'0'0'0,"0"0"4"15,0 0 0-15,0 0-3 16,0 0 1-16,8 5 5 15,2 3 0-15,3-3-4 16,16 6 0-16,8-4-2 16,3 1 1-16,0-3-1 15,-1-2 1-15,1-1-77 16</inkml:trace>
  <inkml:trace contextRef="#ctx0" brushRef="#br7" timeOffset="165363.0799">26383 15628 87 0,'0'0'3'0,"0"0"0"16,8 0-2-16,-8 0 1 15,8-5 0-15,-8 5 0 16,5 0-1-16,-5 5 1 16,0 3 1-16,0 5 0 15,-8 5-1-15,-5 8 1 16,-6 12 0-16,-2 6 0 16,-5 5 0-16,10-2 0 15,0-3-2-15,5-11 1 16,9-7-1-16,4-2 0 15,12-9 1-15,1-2 0 16,7-8-1-16,17 0 1 16,6-5-1-16,-2-5 0 15,1 5 0-15,-7-2 1 16,0-4-1-16,-7 1 0 16,-1 5-106-16</inkml:trace>
  <inkml:trace contextRef="#ctx0" brushRef="#br7" timeOffset="166053.0799">26832 15649 77 0,'0'0'1'0,"-16"-3"1"15,-2 0-1-15,5 3 0 16,-1 3 1-16,1 13 1 16,5 15 1-16,0 2 0 15,0 6 3-15,-2 10 0 16,-6 8-2-16,3-11 0 16,-6-4-2-16,3-9 1 15,-2-7 0-15,13-8 0 0,-3-10-3 16,8 2 1-1,-3-7-1-15,3-3 0 0,0-5 1 16,3-8 0-16,7-8 1 16,1-10 0-16,5-8-3 15,-3-2 1-15,0-13-1 16,3 10 1-16,0-8-1 16,-3 13 1-16,0 3-1 15,-5 10 1-15,5 11-1 16,1 10 0-16,2 10 0 0,-1 13 0 15,1 10-1-15,-3 16 1 16,9 18-1-16,-4-10 1 16,1 0 0-16,-6-6 0 15,5-10 0-15,-7-5 0 16,-3-10 0-16,0-3 0 16,-3-10-2-16,3 2 1 15,-3-2-107-15</inkml:trace>
  <inkml:trace contextRef="#ctx0" brushRef="#br7" timeOffset="166193.0799">26689 15866 92 0,'0'0'0'0,"11"0"1"16,8 0-1-16,-1-3 1 0,3 1 0 15,16-6 0-15,6 5-1 16,-4-2 1-16,-2 0-70 16</inkml:trace>
  <inkml:trace contextRef="#ctx0" brushRef="#br7" timeOffset="166773.0799">27213 15687 74 0,'0'0'4'0,"0"6"1"15,0-1-4-15,0 2 1 16,0 6 4-16,0 11 1 16,0 9-2-16,5 3 0 15,-5 6-1-15,0-3 0 16,0-3-1-16,-5-8 1 16,5-5-3-16,-3-4 1 15,1-4 1-15,2-5 0 16,0-4-2-16,0-6 1 0,0 0 1 15,-3-16 1-15,-2-10-3 16,5-7 1-16,-3-14-1 16,3-2 0-16,0-8-1 15,3-8 0-15,5-4 0 16,2 7 1-16,1 10-1 16,7 8 0-16,3 13 0 15,1 16 0-15,1 9 0 16,14 32 0-16,8 16 0 0,-10 7 0 15,2 8 0-15,-16-16 0 16,-13-13 0-16,-16 3 0 16,-13-5 0-16,-19-3 0 15,-23-10 0-15,7-5 0 16,-5-8 0-16,19 5 0 16,13-10 0-16,5 5 0 15,11-5-1-15,8 5 1 16,-1-3-108-16</inkml:trace>
  <inkml:trace contextRef="#ctx0" brushRef="#br7" timeOffset="167513.0799">27929 15618 71 0,'0'0'4'0,"-8"0"1"15,1-3-4-15,-7-2 1 16,6 0 1-16,-5-3 0 16,-3 3 2-16,3 2 0 15,-8 1-2-15,2 2 0 16,1 0-2-16,7 2 1 15,-2 1-1-15,0-3 1 16,8 5-1-16,-6 0 0 16,0-2-1-16,1 2 1 15,-3 3-1-15,5-3 1 16,0 5 0-16,-5 3 0 16,-1 3-1-16,6-4 1 15,1 1-1-15,1-2 1 16,-2-9 0-16,14 9 0 15,-1-4 0-15,11 6 0 16,5 0 0-16,0 0 0 0,3 0 0 16,5 5 0-16,8 8-1 15,-8-3 1-15,-8-2-1 16,-2 0 1-16,-9 2-1 16,-4-2 0-16,-12 4 0 15,-4-1 1-15,-17-4-1 16,-2 4 1-16,-5-9 0 15,-6-5 0-15,-2-2 0 0,5-5 0 16,5-11 0-16,8 5 1 16,3-7-1-16,11-3 0 15,4 5 0-15,1-2 0 16,10 2-3-16,16 1 0 16,1-4-98-16</inkml:trace>
  <inkml:trace contextRef="#ctx0" brushRef="#br7" timeOffset="167913.0799">28117 15680 78 0,'0'0'3'0,"0"0"0"0,8 2-2 16,-8-2 1-16,0 5 2 16,5 1 0-16,-2 1-1 15,0 17 1-15,-1 7 0 16,4 2 1-16,-6 6 0 15,-6 5 0-15,-2 2-3 16,3-9 0-16,2-4-1 0,-2-7 1 16,5-8 1-16,0-5 0 15,0-5-1-15,0-3 0 16,5-5-1-16,-5 0 0 16,0 0-1-16,0 0 1 15,-5-8-9-15,-3-10 1 16,3 0-84-16</inkml:trace>
  <inkml:trace contextRef="#ctx0" brushRef="#br7" timeOffset="168123.0799">28022 15680 102 0,'0'0'2'0,"21"-11"1"16,13-9-2-16,-4 4 1 15,1-2 1-15,-2 5 1 16,0 0-3-16,1 3 1 15,-1 10-1-15,0 0 1 16,0 13-1-16,-3-8 0 16,-5 3-1-16,-10-3 1 0,-1-5 0 15,-7 5 0-15,-3-5-1 16,0 0 1-16,0 0-94 16</inkml:trace>
  <inkml:trace contextRef="#ctx0" brushRef="#br7" timeOffset="168293.0799">28088 15793 93 0,'0'0'3'0,"8"0"1"16,13-5-3-16,6 0 1 16,10-8-1-16,0 5 1 15,5-2 1-15,-2 2 1 16,2 6-3-16,-13 2 1 15,0 0-86-15</inkml:trace>
  <inkml:trace contextRef="#ctx0" brushRef="#br7" timeOffset="168483.0799">28067 16018 87 0,'10'0'0'15,"6"0"0"-15,0 0 1 16,0 0-1-16,13 5 1 0,0-5 0 16,11 3 0-16,5-3 0 15,-3 0 0-15,0 0-67 16</inkml:trace>
  <inkml:trace contextRef="#ctx0" brushRef="#br7" timeOffset="169043.0799">28955 15605 102 0,'0'0'1'0,"-13"-13"0"15,-8-8-1-15,-3 3 1 16,-5 5 0-16,0 8 1 15,-5-3-1-15,4 8 0 16,1 8 0-16,0-3 1 16,8 5 0-16,0 3 0 0,-3 3-1 15,3 2 1-15,8 3 0 16,5-3 0-16,8 5-1 16,8-2 1-16,5-3-1 15,13 8 1-15,14 5-1 16,-3-3 0-16,5 8 0 15,1-2 0-15,2-3-1 16,-11-5 1-16,-5-1 0 0,-13 6 0 16,-16-5-1-16,-8-2 1 15,-8-4-1-15,-34-2 1 16,-24-2-1-16,3-3 1 16,-9-8 0-16,17 0 0 15,13-5 0-15,18-5 1 16,11 5-2-16,7-5 1 15,1 5-107-15</inkml:trace>
  <inkml:trace contextRef="#ctx0" brushRef="#br10" timeOffset="-79403.648">19730 13281 43 0,'0'0'-1'16,"0"0"1"-16,0 3-1 15,0-3 1-15,0 0-1 16,0 0 1-16,0 0 0 0,0 0 0 16,0 0 0-16,0 0 1 15,0 0-1-15,0 0 1 16,0 0-1-16,0 0 1 15,0 0-1-15,0 0 1 16,8 0 0-16,-3 0 0 16,0 5 0-16,6-2 1 15,0-1-1-15,2 1 0 16,0-3-1-16,0 5 1 16,3 0-1-16,11-2 1 15,4-3 0-15,1 0 0 16,0 0-1-16,-1 0 1 15,4-3-1-15,-3 3 1 16,-1-2-1-16,-7 2 0 16,-3 0 0-16,-2 0 0 15,-3 0-1-15,2 0 1 16,3-3 0-16,3-2 0 16,3 5 0-16,-1-3 0 0,-2 1 0 15,-3-1 0-15,0-2 0 16,0 2 0-16,-2-2 0 15,-1 0 0-15,-2 5-1 16,0 5 0-16,-3-2 0 16,6-1 1-16,2 1-1 15,0-3 1-15,-3 0-1 16,4 0 0-16,-4 0 1 0,-2 0 0 16,0 0 0-16,13 0 0 15,5 0 0-15,-5-3 0 16,-5 1-2-16,-5-1 0 15,-3 3 1-15,5 0 0 16,0 0 0-16,5 3 1 16,1-1-1-16,2 1 1 15,0-3-28-15</inkml:trace>
  <inkml:trace contextRef="#ctx0" brushRef="#br10" timeOffset="-79373.648">21031 13302 26 0,'0'0'0'16,"0"0"-16"-16</inkml:trace>
  <inkml:trace contextRef="#ctx0" brushRef="#br10" timeOffset="-79313.648">21269 13310 49 0,'5'0'0'16,"0"0"-33"-16</inkml:trace>
  <inkml:trace contextRef="#ctx0" brushRef="#br10" timeOffset="-79253.648">21396 13292 40 0,'0'0'-27'0</inkml:trace>
  <inkml:trace contextRef="#ctx0" brushRef="#br10" timeOffset="-76833.649">20766 13292 72 0,'0'0'3'0,"0"0"1"16,6-8-3-16,-4 5 1 16,4-2-1-16,-1 0 1 15,0 5 0-15,6 0 0 16,2 0 0-16,13 5 0 15,11 0 1-15,6-2 1 16,4 2-1-16,9-2 0 16,7-1-1-16,3 1 1 15,6 2-1-15,2-5 0 16,0 0-1-16,2 0 0 16,1 0 0-16,0 0 0 15,-3 0 0-15,-3 3 1 16,-2-1-1-16,0 1 1 15,-1-3-1-15,1-3 0 0,-3-2 0 16,3 0 0-16,0 0-1 16,-1 2 1-16,1-2-1 15,-5 5 1-15,-4 0-1 16,-17 0 1-16,-14 5-1 16,24-10 1-16,10 5-1 15,-7-3 1-15,-1 1-1 0,-10-1 1 16,-10-2-1-16,4 5 1 15,-2 0-1-15,-10 0 0 16,-12-3 0-16,-1 3 1 16,-9-2-1-16,6-1 1 15,-1-2-1-15,1 2 0 16,-1-2 0-16,4 3 1 16,1-1-1-16,4 3 1 15,2 0 0-15,3 0 0 16,2 0-1-16,3 3 0 15,11 2 0-15,-6-3 0 16,1-2 0-16,18-2 0 16,2-1 0-16,-2 1 0 15,-8-1 0-15,-5 1 0 16,2-1 0-16,-5 0 0 16,3 3 0-16,-11 0 0 15,-6-2 0-15,4 4 0 0,2 1 0 16,0 0 0-16,-2 2 0 15,2 0 0-15,-3 0 0 16,3 0 0-16,3 0 0 16,-3-2 0-16,-3 5 0 15,9-3 0-15,2-5 0 16,-3 0 0-16,0 0 0 16,-2 0 0-16,-3 0 0 15,11 0 0-15,8 0 0 0,-6 0 0 16,-3 0 0-16,-4 0 0 15,-6 0 0-15,0 5 0 16,-3-2 0-16,1-1 0 16,-1 1 0-16,6-3 0 15,2 0 0-15,-4 0 0 16,-1 0 0-16,8 0 0 16,5 0 0-16,-2 0 0 15,-1 0 0-15,-2 0 0 16,-5 0 0-16,8 0 0 15,7 0 0-15,-7 0 0 16,-3 0 0-16,-5 0 0 16,-3 0 0-16,2 0 0 15,-2 0 0-15,6 0 0 16,-2 0 0-16,-4 0 0 16,-3 0 0-16,-5 0 0 15,-8 0 0-15,14 0 0 16,5 0 0-16,-1 0 0 15,-2-3 0-15,3 1 0 0,-3-1 0 16,11-2 0-16,8 2 0 16,-4 3 0-16,1 0 0 15,0 0 0-15,3 3 0 16,-8-3 0-16,-9-3 0 16,-2 1 0-16,-5-1 0 15,5 3 0-15,-8 3 0 0,6-1 0 16,-3 1 0-16,2-3 0 15,1 0 0-15,7 0 0 16,3-3 0-16,-3 1 0 16,-7-1 0-16,7-2 0 15,0 5 0-15,-4-3 0 16,-1 3 0-16,0 0 0 16,-3-2 0-16,6 2 0 15,0 0 0-15,-6 0 0 16,-5 0 0-16,0 0 0 15,0 0 0-15,9 2 0 16,-1 1 0-16,-6-3 0 16,1 5 0-16,0-2 0 15,2-1 0-15,-7 1 0 16,2-3 0-16,0 0 0 16,8 0 0-16,-5-3 0 15,-3 1 0-15,-7-1 0 16,-1 3 0-16,-5 0 0 0,0 0 0 15,0 0 0-15,-3 0 0 16,0 0 0-16,-2-5 0 16,-3 5 0-16,5-3 0 15,-5 3 0-15,8-5 0 16,-3 3 0-16,1-4 0 16,-1 4 0-16,-5-3 0 15,0 5 0-15,5-5 0 16,-5 5 0-16,0 0-103 15</inkml:trace>
  <inkml:trace contextRef="#ctx0" brushRef="#br10" timeOffset="-75123.649">19783 13302 49 0,'0'0'0'0,"-8"3"1"16,-3-1-1-16,1 1 1 15,-3-3 0-15,2 0 1 16,0 0 1-16,3 0 1 15,1 0-1-15,-1 0 0 16,-3 5-1-16,0-3 0 16,1 4-1-16,-1-4 1 15,3 1-1-15,3-1 1 16,0-2 2-16,5 0 0 16,-5 0-2-16,5 0 1 15,-6 0-2-15,6 0 1 16,-5 0-1-16,5 0 0 15,-5 0 1-15,5 0 0 0,0 0-1 16,0 0 1-16,0 0-1 16,0 0 1-16,0 0-1 15,0 0 0-15,-6 0 0 16,1 0 0-16,-3 0-1 16,3 0 1-16,-3 0 1 15,3 0 0-15,-3 3-1 16,2 2 1-16,1 3-1 15,0 7 0-15,0 3 0 16,-1 19 1-16,4 4 0 0,-1 3 0 16,0 13-1-16,3-13 1 15,0-3 0-15,0 0 0 16,0 1-1-16,0-9 1 16,0-4-1-16,0 2 1 15,0-5 0-15,0 5 0 16,0-5-1-16,0-3 0 15,-2-8 1-15,-1 9 0 16,0-9-2-16,1 3 1 16,-1-5 0-16,0 0 0 15,3 0-1-15,-2 0 1 16,-3 0-1-16,-1 5 1 16,1 0 0-16,0-3 0 15,2 1-1-15,0-3 0 16,3 0 0-16,0-3 0 15,0-5 0-15,0 8 0 16,0-5 0-16,0 2 1 0,0 8 0 16,0-5 1-1,0 0-2-15,0-5 0 0,0 2 1 16,0-2 0-16,0-3-1 16,0 0 0-16,0 1 1 15,0-1 0-15,0-3-1 16,0 1 0-16,3 7 0 15,0-2 1-15,-3 0-1 16,0 0 0-16,0-3 0 0,0 5 0 16,0-2 0-16,0 0 0 15,0-1 0-15,0-2 0 16,0 1 0-16,0-1 1 16,0-3-1-16,0-2 0 15,0 6 0-15,0-6 1 16,0 5-1-16,0-5 0 15,0 5 0-15,0-5 0 16,0 3 0-16,0-3 0 16,0 0 0-16,0 0 0 15,0 0 0-15,0 0 1 16,0 0-1-16,0 0 0 16,0 0-123-16</inkml:trace>
  <inkml:trace contextRef="#ctx0" brushRef="#br10" timeOffset="-72803.649">19614 14377 48 0,'0'0'5'0,"0"0"1"15,0 0-4-15,0 0 0 16,0 0 0-16,0 0 1 16,0 0 0-16,0 0 0 15,0 0 0-15,0 0 1 16,0 0-1-16,0 0 0 16,-29 8-1-16,10-3 0 15,-5-2-1-15,3 2 1 16,0-3-1-16,5 4 0 15,0-1 0-15,6 0 0 16,2-3 0-16,2-2 1 16,1 6 0-16,5-6 0 15,-5 2-1-15,5-2 1 16,0 0-1-16,0 0 0 16,0 0 0-16,0 0 1 15,5 5-1-15,0-5 1 0,1 6-1 16,4-4 1-16,6-2-1 15,11 0 1-15,7-2-1 16,0 2 1-16,3-6-2 16,6 6 1-16,2 0 0 15,7 6 0-15,4-4-1 0,0 1 1 16,-1-3-1-16,6-5 1 16,5-6-1-16,0 3 1 15,0 6-1-15,0-1 1 16,3 3-1-16,-8 3 1 15,-3 5-1-15,8-3 1 16,3 3-1-16,5-6 0 16,5-4 0-16,6-4 1 15,2 4-1-15,-8 2 1 16,-5 0-1-16,-5 2 0 16,-3 9 0-16,0-11 0 15,-2-3 0-15,-1-5 0 16,1 3 0-16,7-3 0 15,3 6 0-15,-5-3 0 16,-6 0 0-16,-5 5 0 16,-5 5 0-16,3 0 1 15,2 3-1-15,0-6 0 0,-2-4 0 16,2-4 1-16,0 1-1 16,-3 3 1-16,1 2-1 15,-6-5 1-15,-2 5-1 16,5-3 1-16,0 3-1 15,5 3 0-15,5 4 0 16,1-4 0-16,2-3 0 16,-3-5 0-16,1-3 0 15,-1 3 0-15,3 0 0 0,-5-1 1 16,0-1-1-16,-6 7 1 16,-4 2-1-16,-12 1 0 15,-10-1 0-15,16 1 0 16,5 0 0-16,3-3 1 15,5 0-1-15,-5 0 0 16,0-6 0-16,-3 1 1 16,1 0-1-16,-6 0 1 15,-3 0-1-15,-2 5 1 16,-1 0-1-16,1 0 1 16,0 2-1-16,-1-2 1 15,9 0-1-15,-3-2 0 16,-3-3 0-16,8 5 0 15,3-6 0-15,-5 4 0 16,-9-3 0-16,12 5 0 16,-1 0 0-16,-5 0 0 15,-3 0 0-15,3 0 1 16,3 7-1-16,-3-4 0 16,0 0 0-16,-3-3 1 0,-3-3-1 15,1 0 0-15,2 1 0 16,-5-3 0-16,-7 2 0 15,12-2 0-15,0 0 0 16,-5 0 0-16,0 2 0 16,-2 3 0-16,-6 0 0 15,10 3 0-15,5 2 0 16,-2-5 0-16,-5 0 0 0,0 5 0 16,-8-3 0-16,8-2 0 15,-3-2 0-15,9-3 0 16,-6 2 0-16,5-2 0 15,-5-3 0-15,5 6 1 16,3-1-1-16,-5-2 0 16,-8 5 0-16,5 0 1 15,0 0-1-15,2 5 0 16,4-2 0-16,-4-1 0 16,4 1 0-16,-6-3 0 15,-8 0 0-15,10-3 0 16,-2 1 0-16,-5-1 0 15,5-2 0-15,-3 5 0 16,3-3 0-16,-7 1 0 16,-1 2 0-16,10-3 0 15,1-2 0-15,-6 5 0 16,1 0 0-16,-4 0 0 16,-4 5 0-16,-1-2 1 0,-5 2-1 15,9 0 1-15,-1 0-1 16,0-2 0-16,-3 2 0 15,-2-5 0-15,-6 0 0 16,6-5 0-16,5 2 0 16,8-2 0-16,-2-3 0 15,-1 3 0-15,-10 0 0 0,5 5 0 16,-8 0 0 0,-5-3 0-16,2 1 0 0,-2-1 0 15,0 1 0-15,-3-1 0 16,-5 3 0-16,6-3 0 15,-4-2 0-15,1 3 0 16,2 2 0-16,-3 0 0 16,-2-3 0-16,0 3 0 15,-2-5 0-15,-1 5 0 16,-2-3 0-16,-3 3 0 16,5-10 0-16,-5 10 0 15,5-5 0-15,-5 5 0 16,5-8 0-16,-5 8 0 15,3-5 0-15,-3-3 0 16,-3 0-14-16,-7-10 1 16,-3 5-80-16</inkml:trace>
  <inkml:trace contextRef="#ctx0" brushRef="#br10" timeOffset="-71313.649">26827 13310 60 0,'0'0'1'0,"0"0"1"15,-5 7-1-15,5-7 0 0,0 0 2 16,0 0 0-16,8-7 2 15,-3 7 0-15,3-5-3 16,0 2 1-16,0-2-2 16,5 2 1-16,3 1 0 15,0-1 1-15,2 3-2 16,-2-5 1-16,-3 5-1 16,3-3 1-16,5 3 0 15,-5 0 1-15,5-2-2 0,3 2 1 16,-5 2 0-1,4 1 0-15,-2-3-1 0,1 0 1 16,-4 0 0-16,-7 0 0 16,-3 0-1-16,0 0 1 15,-3 0-1-15,0 0 1 16,-2 0-1-16,-3 0 0 16,5 0-1-16,-5 0 1 15,3 0-1-15,-3 0 1 16,10 0-1-16,-7 0 1 15,5 0 0-15,-3 0 0 16,-2 5 0-16,-3-5 0 16,5 3 0-16,-5-3 0 15,3 5-1-15,-3-5 1 16,-3 8-1-16,0-3 1 16,1 0-1-16,-1 0 1 15,-2 3-1-15,5 2 1 16,-8 0-1-16,5 9 1 0,-2 1-1 15,0-2 1-15,2 8 0 16,-2 5 0-16,2 13 0 16,0-10 0-16,1-6 0 15,-1 1 0-15,3-4-1 16,-2-4 1-16,-1-5-1 16,-2-1 1-16,5-5 0 15,-3 9 0-15,-2-1-1 0,5-3 1 16,-3 8 1-16,0-2 0 15,-2 0-2-15,2-1 0 16,-4 1 1-16,7 0 0 16,-3-3-1-16,-2 0 1 15,5 0-1-15,0-2 1 16,0-4-1-16,0 4 1 16,5 2-1-16,-2-2 0 15,2-1 0-15,0 3 0 16,-2 0 0-16,-1-2 0 15,1 4 0-15,-3-1 0 16,0-1 1-16,0 0 1 16,0-3-2-16,0 3 0 15,3 3 2-15,-3-5 1 16,0-1-3-16,0-2 0 16,0-3 0-16,0-2 0 15,0-3 0-15,0 3 0 16,-3-3 0-16,3 0 0 0,0 0 0 15,0 1 0-15,3-1 0 16,-3 0 0-16,0-5 1 16,0 0 1-16,0 8-2 15,0-8 0-15,0 5 1 16,0-5 1-16,0 5-2 16,0-5 0-16,0 8 0 15,0-3 0-15,0-2 0 16,0 2 0-16,0 0-1 0,0 0 1 15,0-2 0 1,0 4 0-16,0-4 0 0,0-3 0 16,0 3 0-16,0-3 0 15,0 0 2-15,0 0 0 16,0 0-2-16,0 0 0 16,0 0 0-16,0 0 0 15,0 0 0-15,0 0 0 16,0 0 0-16,0 0 0 15,-8 0 0-15,0 0 0 16,0 0-131-16</inkml:trace>
  <inkml:trace contextRef="#ctx0" brushRef="#br10" timeOffset="-67293.648">112 12754 30 0,'0'0'7'0,"0"0"1"15,5 8-6-15,-5-8 0 16,3 5 3-16,-3-5 1 16,0 0 1-16,0 0 1 0,0 0-5 15,0 0 1-15,0 0-1 16,0 0 1-16,0 0-1 16,0 0 0-16,0 0 0 15,0 0 0-15,5 5-1 16,3-2 0-16,3 2 1 15,-1 0 0-15,6-2-2 16,-3 2 1-16,6-3 0 16,2 1 1-16,5 0-2 15,3-1 1-15,6 1-1 0,2-3 0 16,-8 5 0-16,8-2 0 16,-3-3 0-16,6 2 0 15,2-2 0-15,1 3 0 16,-9-3 0-16,11 5 1 15,0-3-1-15,8-2 0 16,2-7 0-16,1 4 0 16,-3-7-1-16,2 2 1 15,-2 0-1-15,-5 6 1 16,-3-1-1-16,0 3 1 16,5 3 0-16,0 2 0 15,3 0-1-15,0-2 1 16,2-1-1-16,3-4 0 15,3-4 0-15,0 1 0 16,0 0 0-16,-8 2 0 16,-11 1 0-16,6 2 0 15,-1 0 1-15,-2 2 0 16,-5 1-1-16,5 0 0 0,-3-3 0 16,6-3 0-16,-1-2 0 15,1 2 0-15,-1-2 0 16,1 0 0-16,-3 0 0 15,3 2 0-15,-1 1 0 16,6-1 0-16,0 3 1 16,-6 0 0-16,-4 3-1 15,2-3 0-15,2 0 0 0,-4 0 1 16,2 0-1-16,5-3 0 16,-3 0 0-16,6-2 0 15,5 0 0-15,1 0 1 16,-1-3-1-16,-8 3 1 15,-5 0-1-15,2 2 1 16,-2 3-1-16,-10 0 0 16,-6 3 0-16,16-3 0 15,5 0 0-15,-5-3 0 16,-3-2 0-16,-5 5 0 16,0-5 0-16,11 2 1 15,2-2-1-15,-5 3 0 16,-5-1 0-16,7 3 1 15,1 0-1-15,-14 0 1 16,-10 3-1-16,21-1 0 16,13-2 0-16,-8 0 0 0,-2 0 0 15,-3 0 0-15,-5-2 0 16,7-4 0-16,1 1 0 16,-1 3 0-16,1-1 0 15,-8 3 0-15,-3 3 0 16,5-1 0-16,-8 1 0 15,3-1 0-15,0 4 0 16,-8-4 0-16,3-2 0 16,5-2 0-16,3-1 0 15,5 0 1-15,5-2 0 16,-2 0 0-16,2 0-1 0,0 0 1 16,-2 2-1-16,-1 1 0 15,-2-1 0-15,-5 0 0 16,-6 3 0-16,1 0 0 15,-4-2 0-15,9 2 0 16,5 0 0-16,-8 0 0 16,-3 0 0-16,3 0 1 15,3-3-1-15,-6 1 0 16,1-1 0-16,-1 1 1 16,3-4-1-16,3 4 0 15,2-3 0-15,-2-1 0 16,-1 6 0-16,-4-2 0 15,-6 2 0-15,3 0 0 16,-1 0 0-16,4 2 0 16,-1-2 0-16,-2 6 0 15,-1-4 0-15,-4-2 0 16,-6-2 0-16,8-4 0 0,3 6 0 16,2-2 0-16,6 2 1 15,-3-3 0-15,-3 1-1 16,-2-1 0-16,0 1 0 15,-1-1 0-15,4 3 0 16,-3 0 0-16,-1-3 0 16,1 3 0-16,-3-2 0 15,-5 2 1-15,-6 2-1 16,9-2 0-16,2 0 0 0,-3 0 0 16,1-2 0-16,-6 2 0 15,-3-3 0-15,6 3 0 16,5 0 0-16,-2 0 0 15,-3-2 0-15,7-4 0 16,4 1 0-16,4 0 0 16,4 0 0-16,-4 2 0 15,1 1 0-15,-3-1 0 16,0 1 0-16,-3-1 0 16,-2 3-1-16,5 0 1 15,5 3 0-15,-2 2 1 16,-3 0-1-16,-5-3 0 15,-6-4 0-15,9-1 0 16,-1-2 0-16,0 0 0 16,3-3 0-16,0 3 0 15,-2-5 0-15,2 7 1 16,0-2-1-16,-8 0 1 16,-3 5-1-16,-5-3 1 0,-2 1-1 15,-3-1 1 1,-6 3-1-16,-2 0 0 0,-2-3 1 15,-6 3 0-15,5-5-1 16,-5 5 0-16,0 0 0 16,-16-2 0-16,0-1-123 15</inkml:trace>
  <inkml:trace contextRef="#ctx0" brushRef="#br10" timeOffset="-64463.648">112 12803 62 0,'0'0'0'0,"-5"3"0"0,-6 7 0 15,6-7 0 1,-3 4 1-16,0-4 1 0,3 0 0 15,5-3 0-15,-6 0 0 16,6 0 0-16,0 0 1 16,0 0 0-16,0 0 0 15,0 0 0-15,-2 0-2 16,-6 0 1-16,2 0 0 16,1 0 0-16,0 5-1 15,0-3 1-15,5-2 0 0,0 0 0 16,-8 3 1-16,8-3 0 15,-8 3-2-15,8-3 1 16,-6 2-1-16,6-2 1 16,0 0-1-16,0 0 1 15,0 0-1-15,0 0 1 16,-2 8-1-16,2 7 0 16,-3 9 0-16,3 1 0 15,3 6 0-15,-1 3 1 16,4 2-1-16,2 3 0 15,2 5 0-15,-2-3 0 16,-3 3 0-16,3-5 1 16,-2 0 0-16,-4-8 0 15,1 0-1-15,-3-3 1 16,-3 1-1-16,1-3 0 16,2-1 1-16,-6 9 0 15,4 2 0-15,2 0 0 0,0 0 1 16,0-7 0-16,2-3-2 15,4-6 1-15,-6 1-2 16,0-5 1-16,0-3-1 16,0 2 1-16,0-2-1 15,-6 5 1-15,4 3-1 16,2 2 1-16,-6 3-1 16,4-5 0-16,2-3 0 15,0 2 0-15,0-4 0 16,0-3 0-16,2 0 1 0,4-6 0 15,-6 6 0-15,2-2 0 16,4-4-1-16,-6 1 1 16,0 2-1-16,0-2 1 15,0 0-1-15,0 0 0 16,0 0 3-16,2-1 1 16,1 1-4-16,0 2 0 15,-1-7 0-15,1 5 0 16,0-3 0-16,2 0 0 15,-5 3 0-15,2 0 0 16,4-3-1-16,-6 5 1 16,2-2-1-16,1 0 1 15,0-3 0-15,-3-5 0 16,5 5 3-16,-5-5 0 16,8 2-4-16,-8-2 1 15,3 0 1-15,-3 0 1 16,0 0-3-16,0 0 1 15,0 0 0-15,0 0 0 0,8-2 0 16,-3-1 0-16,0-2 0 16,3 0 0-16,0 0 2 15,5 0 0-15,-2-1-3 16,2 4 1-16,3-3-1 16,2 5 1-16,3-3 0 15,3 1 0-15,5-6 0 0,0 8 1 16,-2-5-1-16,2 2 1 15,0-2-1-15,5 5 0 16,6 0 0-16,5 0 0 16,3-5-1-16,-6 2 1 15,-2-2 0-15,7 2 0 16,3-2 0-16,1 0 0 16,1 2 0-16,7-2 0 15,4 0-1-15,-5 0 0 16,0 2 0-16,1 1 0 15,-1-3 0-15,0 5 1 16,-3 5-1-16,6-3 1 16,3-2 0-16,2-2 1 15,3-1-1-15,-1-2 0 16,4 0 0-16,-9 2 1 16,-5-2-1-16,0 10 0 15,1-2 0-15,-1-3 0 16,0 0 0-16,0 0 0 15,6-3 0-15,-1-2 0 0,6 2 0 16,-6 1 0-16,-2-1-1 16,-5 6 1-16,-6-1 0 15,5 1 0-15,1 5 0 16,-3-6 0-16,0-4 0 16,-3 2 0-16,-5-3 0 15,8-2 0-15,2 2 0 0,3 1 0 16,0-1 0-1,1 3 0-15,-4 3 0 0,-2-1 0 16,3 1 0-16,-6 2 0 16,8-5 0-16,-5-5 0 15,2 2 0-15,-4 1 0 16,-7 2 0-16,9 0 0 16,3 2 0-16,-6 1 0 15,0-3 0-15,6 0 0 16,2 0 0-16,-13 0 0 15,-16 5 0-15,24-5 0 16,13 0 0-16,-5-5 0 16,0 2 0-16,-1-2 0 15,4 0 0-15,-6 3 0 16,-5-1-1-16,-5 0 1 16,-6 3-1-16,3 0 1 15,2 3 0-15,4 0 0 16,-1-1 0-16,0-2 0 15,0-2 0-15,3-1 0 0,3-5 0 16,-3 6 0 0,-1-4 2-16,-4 1 1 0,-6 3-4 15,-2-1 1-15,-6 3 0 16,3 3 0-16,0-1-1 16,8-2 1-16,8 5-1 15,-8-5 1-15,-5 0-1 16,-1-5 1-16,-2-2-1 0,11-1 1 15,2 0 2-15,1 3 1 16,-1 0-4-16,-3 2 0 16,-2 1 2-16,-2 2 1 15,-6 2-3-15,0 1 1 16,0 2 0-16,-8-3 0 16,-3 1-1-16,3-3 1 15,3-3-1-15,8 1 1 16,5-3-1-16,0 2 1 15,-1-2 0-15,1 2 0 16,-2 3 0-16,2 0 0 16,2 0 0-16,-4 0 0 15,-4 0 0-15,3 3 0 16,3 0 0-16,3 2 0 16,2 0 0-16,3-3 1 15,0-2-1-15,-8 0 1 16,-5-2-1-16,7-1 1 15,3 1 1-15,3 2 0 16,0 0-3-16,-3 2 1 0,1 1 1 16,-9-1 0-16,-2 1-2 15,2 2 1-15,-2 0-1 16,-3 1 0-16,-6-4 0 16,-4-4 0-16,-3-4 0 15,13-1 1-15,5-6 0 16,-5 5 1-16,-5 0-2 15,-1 0 1-15,1 6 0 16,0-1 0-16,2 1 0 0,-2 2 0 16,-3 0 0-16,-8 0 0 15,-5 0 2-15,-5 0 0 16,-4 0-3-16,-1 0 0 16,-6-5 1-16,0 5 0 15,-3-3-2-15,-21 6 1 16,1-3-129-16</inkml:trace>
  <inkml:trace contextRef="#ctx0" brushRef="#br10" timeOffset="-62313.648">7927 12537 62 0,'0'0'1'16,"0"0"0"-16,0 0 0 15,0 0 0-15,0 0 4 16,0 0 0-16,0 0-2 15,0 0 0-15,0 0 0 16,0 0 0-16,0 0 0 16,0 0 0-16,0 0 0 0,0 0 1 15,0 0-2 1,0 0 0-16,0 0 0 0,0 0 0 16,0 0 0-16,0 0 0 15,5-5-1-15,-5 5 1 16,8-5-1-16,-8 5 0 15,6-6 1-15,-6 6 0 16,7 0 0-16,-1 6 0 16,-1-1-1-16,0 5 0 15,3 6 0-15,-2 7 0 16,-1 8 1-16,-3 5 1 16,-2 8-2-16,-2 8 1 15,-1 5 0-15,1-3 1 16,-4-2 0-16,4-11 0 15,-4-5-2-15,4-10 1 16,-1-3 1-16,3-2 0 16,0-6 0-16,0 3 1 0,0 1-3 15,-3 1 1-15,1-4-2 16,-4 4 1-16,1 1-1 16,0 2 1-16,2 3-1 15,1-3 1-15,2-2-1 16,0 0 0-16,0-3 0 15,0 0 0-15,0 0 0 16,0-2 0-16,0 7 1 0,0-2 1 16,-3-1-1-16,-2 1 0 15,-1 2-1-15,1 0 1 16,2 1-1-16,1-4 1 16,2-4 0-16,0 4 0 15,-3-1-1-15,3-4 1 16,0-5-1-16,0 3 1 15,0-2-1-15,0-4 1 16,3 6-1-16,-3-5 0 16,0-3 0-16,0 6 0 15,0-9 0-15,0 9 1 16,0-6-1-16,0 2 1 16,0-1-1-16,0 1 1 15,0 1-1-15,0 5 0 16,0-5 0-16,0-3 0 15,2 5 0-15,1-2 0 16,-3 0 0-16,3 0 1 16,-3-1-1-16,2 1 0 0,-2 2 0 15,0-2 0-15,0 0 0 16,0 0 0-16,0-3 0 16,0 3 0-16,3-3 0 15,0 0 1-15,-3-2-1 16,2 4 1-16,-2-4-1 15,3-1 0-15,-3 4 0 16,3-1 0-16,-3-3 0 16,2 4 0-16,-2-4 0 0,0-2 0 15,3 5 0-15,-3-5 0 16,3 5 0-16,-3-5 0 16,0 0 0-16,0 0 0 15,0 0 0-15,0 0 0 16,0 0 0-16,0 0 0 15,0 0 0-15,0 0 0 16,0 0 0-16,0 0 0 16,0 0 0-16,0 0 0 15,0 0 0-15,0 0 0 16,0 0 0-16,0 0 0 16,0 0 0-16,0 0 0 15,2-5 0-15,-2 0 0 16,0-3 0-16,0-5 0 15,-2 6 0-15,2-6 0 16,-3 0 0-16,3 0 0 16,-3-3 0-16,3 4 0 0,-2-4 0 15,2-2 0-15,2-3 0 16,1 3 0-16,-3 0 0 16,3 3 0-16,-3 2 0 15,0-3 0-15,0 1 0 16,0-1 0-16,0 3 0 15,0 0 0-15,0-2 0 16,0 2 0-16,-3-5 0 0,0 5 0 16,1 0 0-1,-1 0 0-15,3 3 0 0,0-3 0 16,0 0 0-16,0 0 0 16,0 3 0-16,0-6 0 15,0 1 0-15,0-1 0 16,0 1 0-16,0 2 0 15,0 0 0-15,0 2 0 16,0 1 0-16,0 0 0 16,0-1 0-16,0 1 0 15,-3 0 0-15,3-3 0 16,-2 0 0-16,2 0 0 16,0 0 0-16,0 0 0 15,2-2 0-15,1 2 0 16,-3-3 0-16,3 3 1 15,-3-2-1-15,2 2 0 16,-2 0 0-16,3 2 0 16,-3 4 0-16,3-1 0 15,-3 3 0-15,0 0 0 0,0-1 0 16,0 6 0-16,0 0 0 16,0 0 0-16,-6 6-11 15,1-1 1-15,0 0-113 16</inkml:trace>
  <inkml:trace contextRef="#ctx1" brushRef="#br1">9042 1354 0,'0'15'610,"0"29"-595,0-29 1,0 15 46,0-15-30,0 15-17,0-15 1,0 0 15,0 0 0,0 0-15,0 0-16,0 0 31,0 0 16,0 15-31,0-15-1,0-1 79,0-28-16,0 28 32,0 1-110,0 0 15,0 30-15,0-30 63,0 15-32,0-15-15,0 0 93,0 15-93,0-15-1,0 0 1,0 0-16,0 0 16,0-1-16,0 1 125,0 15-32,0-15 157,0 0-218,0 0-1,0 0 0,0 0 0,0 0 47</inkml:trace>
  <inkml:trace contextRef="#ctx1" brushRef="#br1" timeOffset="2383">8803 1787 0,'15'15'406,"0"-15"-390,0 15-1,-15 15-15,15-15 16,-15 0 46,15-15-15,15 15-47,-15 0 47,15-1-16,-15 1-15,14 15 0,-14-30-1,0 0 1,-15 15-1,15 0 48,0 0-1,0 0 17</inkml:trace>
  <inkml:trace contextRef="#ctx1" brushRef="#br1" timeOffset="4315">9072 2026 0,'15'-15'375,"0"0"-375,15 0 16,-30-15-16,15 30 15,0 0 1,-15-15 0,0 0-1,0 1 142,104-16-126,-104 15-16,0 0 17,15 15-1,0 0 203,-15-30-187,0 15-31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24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3.68421" units="1/cm"/>
          <inkml:channelProperty channel="Y" name="resolution" value="116.61017" units="1/cm"/>
          <inkml:channelProperty channel="T" name="resolution" value="1" units="1/dev"/>
        </inkml:channelProperties>
      </inkml:inkSource>
      <inkml:timestamp xml:id="ts0" timeString="2018-10-08T15:58:54.982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fitToCurve" value="1"/>
    </inkml:brush>
  </inkml:definitions>
  <inkml:trace contextRef="#ctx0" brushRef="#br0">0 0 0,'0'0'0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3:53.003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8 0 62 0,'0'5'0'15,"-2"0"3"-15,-1 0 0 16,0-2-2-16,3-3 1 15,0 0 3-15,3 8 0 16,0 5 2-16,-1 5 1 16,4 5-3-16,-4 6 0 15,1 2-1-15,0 2 1 16,-1 1-2-16,-2-1 0 0,0-7 0 16,0 0 1-16,0-8-3 15,0 0 1-15,0-5-1 16,0-3 0-16,0 1 0 15,3-9 0-15,0 4-99 16</inkml:trace>
  <inkml:trace contextRef="#ctx0" brushRef="#br0" timeOffset="451">431 54 56 0,'0'0'1'0,"0"0"1"15,-8 0-1-15,-2 0 0 16,-6 3 5-16,0 2 1 16,-2-2 2-16,-1 7 0 0,1-5-4 15,-3 16 0-15,-6 5-3 16,6-1 0-16,2 1 1 15,4 0 0-15,4 3 0 16,14-4 0-16,7-1-2 16,9-6 1-16,7-5-1 15,1-6 1-15,4-1-1 16,-4-4 0-16,-3-4-1 16,-3-1 0-16,0 0-91 15</inkml:trace>
  <inkml:trace contextRef="#ctx0" brushRef="#br0" timeOffset="930">632 137 83 0,'0'0'3'0,"-2"21"0"16,-6 7-2-16,0-2 1 15,0-3 2-15,5-2 1 16,3-3-2-16,-2 0 1 16,-1-8-2-16,0-2 0 0,-2-3-1 15,5-5 1-15,0-5-1 16,5-5 1-16,1-6-1 15,2-2 0-15,-1-5 0 16,9-8 0-16,5-5-1 16,-2-3 1-16,-3-2-1 15,-3 10 1-15,-2 5-1 16,-3 10 0-16,0 6 0 0,2 12 0 16,1 14 0-16,5 7 0 15,5 11 0-15,-5-8 0 16,-1 5 0-16,-1-3 0 15,-6-2 0-15,2-5 0 16,-2-1 0-16,-3-7 0 16,-2 0 0-16,-3-5 1 15,-3 2-1-15,-5 1 1 16,0-1-92-16</inkml:trace>
  <inkml:trace contextRef="#ctx0" brushRef="#br0" timeOffset="1148">585 212 90 0,'0'8'0'16,"0"2"0"-16,5-5 0 15,3 0 0-15,8-10 0 0,8 0-1 16,-1 0 1-16,1 0-1 15,5-6 1-15,6-2 0 16,-6 3 0-16,0 0-63 16</inkml:trace>
  <inkml:trace contextRef="#ctx0" brushRef="#br0" timeOffset="1501">997 23 74 0,'0'0'0'15,"-2"5"3"-15,2-5 1 16,0 0-3-16,0 0 1 16,0 0 3-16,0 0 1 15,2 6-2-15,1 9 0 16,-1 3 0-16,1 3 1 15,0 2-2-15,-3 6 1 16,0 2 1-16,-3 2 0 16,0 3-3-16,1-5 0 15,-1-2 0-15,3-6 0 16,0-2-1-16,13-3 1 16,6-10 0-16,15-3 0 15,14-5-1-15,-3-8 0 16,2-2-1-16,-4 2 1 0,-6 3-3 15,-8 2 1-15,0 1-104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3:47.688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177 21 60 0,'0'0'1'0,"0"0"1"15,0 0-1-15,0 0 0 16,-5 0 1-16,5 0 0 16,-8 0-1-16,8 0 0 15,-8 0 2-15,8 0 1 16,-5 0-2-16,5 0 0 15,0 0-1-15,0 0 1 16,0 0-1-16,0 0 1 16,0 0-1-16,0 0 0 15,0 0 0-15,0 0 1 16,5 0-1-16,3 0 1 16,0-2-1-16,5-1 0 0,5 0-1 15,14-2 1-15,8 0-1 16,-1 3 1-16,1 2-1 15,0 0 1-15,-1 0-1 16,-7 0 1-16,-8 0-1 16,-3 2 1-16,-5-2-1 15,-5 3 1-15,-3-3-1 16,-2 2 1-16,-6-2-1 0,0 0 1 16,-6 0-1-16,0 0 1 15,-2 5-1-15,-10-5 1 16,-6 0-1-16,3 3 1 15,-3 0-1-15,3-1 0 16,2 1 0-16,1-1 0 16,2-2 0-16,3 0 1 15,5 0-1-15,0 0 0 16,0 3 0-16,3 0 0 16,2-1 0-16,3-2 0 15,-5 5 0-15,5-5 0 16,-3 5 0-16,3 1 0 15,-3 1 0-15,3 6 0 16,-2 8 0-16,2 5 0 16,0 3 0-16,2 0 1 15,1-1-1-15,0-2 1 16,-1 0 0-16,1-6 0 16,-3-1 0-16,0-4 0 0,-3 1-1 15,1-4 1-15,-1-1-1 16,0-1 1-16,3-5-1 15,0 4 1-15,-2-9 0 16,2 0 0-16,0 0 0 16,0 0 0-16,0 0-1 15,0 0 1-15,0 0-2 16,0 0 1-16,0 0-89 0</inkml:trace>
  <inkml:trace contextRef="#ctx0" brushRef="#br0" timeOffset="405">10 447 43 0,'-2'8'0'15,"-1"-6"6"-15,3-2 1 16,-5 6-5-16,5-6 0 16,0 0 6-16,5-6 1 15,6-1-4-15,13-1 0 16,7-2 0-16,4 2 0 16,4 3-4-16,6 5 1 0,8 2 0 15,-3 6 0-15,3-5-1 16,-3 2 1-16,-2 2-1 15,-11-7 0-15,-5-2 0 16,3-3 0-16,-3-3 0 16,-8-2 0-16,-9 4-1 15,-4 4 1-15,-6-1-1 16,-5 3 1-16,0 0-1 16,0 0 1-16,-8 5-1 15,8-5 0-15,0 0-84 0</inkml:trace>
  <inkml:trace contextRef="#ctx0" brushRef="#br0" timeOffset="1291">709 216 79 0,'0'0'0'0,"0"5"0"0,0 0 0 16,0 1 0-16,0-1 2 15,0 0 1-15,0-3 0 16,0-2 1-16,3 6-2 16,0 1 0-16,-1 4 0 15,1 2 0-15,2 0 1 16,1-1 1-16,-4 4-2 16,1-3 0-16,-1 0-1 15,-2-3 1-15,0-5-1 16,0 4 1-16,0-9-1 0,0 0 0 15,3-9 0-15,-3 4 0 16,0-8-1-16,0 0 1 16,-3 0-1-16,-2 0 1 15,0 1-1-15,0-1 0 16,-3 2 0-16,2 4 0 16,1-4 0-16,5 3 0 15,0 1 0-15,5 2 0 16,3-1 0-16,3 1 1 15,5 0-1-15,2 5 0 16,3 3 0-16,1 2 0 16,-1 3 0-16,0 10 0 15,3 0 0-15,-6 2 0 16,-5-7 0-16,1 5 0 16,-1 3 0-16,-3-3 1 15,-2-4-1-15,-2-1 1 16,-1-8-1-16,0 0 1 0,3-5 0 15,0-2 0-15,-3-3 0 16,3-8 0-16,3-4 0 16,2-9 0-16,0 0-1 15,3 1 1-15,0-1-1 16,-3 8 1-16,-5 0-1 16,0 7 0-16,-3 6 0 15,1 5 0-15,-1 3 0 0,0 4 0 16,3 6 0-16,3 5 0 15,-1 3 0-15,1 2 0 16,2-2 0-16,-5 2 0 16,-3 3 0-16,-2-4 0 15,0-1 0-15,-1-6 0 16,-2-2 0-16,0 0 1 16,0-11-1-16,0 4 0 15,3-1 0-15,-3-5 0 16,0 0-98-16</inkml:trace>
  <inkml:trace contextRef="#ctx0" brushRef="#br0" timeOffset="2117">1288 226 74 0,'0'0'1'0,"6"3"1"15,-1 0-1-15,-5-3 0 16,5 5 3-16,-5-5 0 15,0 0 0-15,0 0 0 16,-2 5-1-16,2 5 1 16,2 3-2-16,4 5 0 15,1 3 1-15,1 0 0 16,3 2 0-16,2-4 0 16,0-1-2-16,1-5 1 15,-4-5-1-15,-2-3 1 16,-3-3 0-16,1-4 0 15,-4-8-1-15,1-3 1 16,-3-8-1-16,0-1 0 16,0-1 0-16,0 2 0 15,0 3-1-15,0 0 1 16,3-3-1-16,-3 6 0 16,0 2 0-16,0 3 0 15,2 5 0-15,4 5 0 16,-1 2 0-16,8 3 0 15,8 6 0-15,-2 2 0 0,2 5 0 16,-3-5 0-16,-2-1 0 16,0 4 0-16,0 5 0 15,-3-1 0-15,-2-7 0 16,-3 0 0-16,0-8 0 16,0 4 0-16,-3-9 0 15,4-9 0-15,-4 4 0 16,3-8 1-16,-3 0-1 0,3-7 1 15,3-1-1-15,-3 5 0 16,0-7 0-16,2 8 0 16,1 4 0-16,-1 6 0 15,4 3 0-15,-1 2 0 16,-3 5 0-16,4 8 0 16,-1 0 0-16,0 5 0 15,0 10 0-15,-2 1 0 16,-3 4 0-16,-3-6 0 15,-2-9 0-15,-1 0 0 16,-2-5 0-16,6 0 0 16,-1-5 0-16,3-3 0 15,0-5-1-15,2-5 1 16,1 0-99-16</inkml:trace>
  <inkml:trace contextRef="#ctx0" brushRef="#br0" timeOffset="2612">2064 208 73 0,'0'0'1'0,"0"0"0"15,5 0-1-15,-5 0 1 16,0 0 4-16,0 0 0 16,-5 3-1-16,2 2 0 15,-2 3-1-15,2 10 1 16,-2 5-1-16,5 3 1 15,0 2-1-15,5 1 0 16,3-2-1-16,3-4 0 16,5-5-1-16,0-5 1 15,2-5-1-15,1-3 1 16,-1-5-1-16,1-8 1 16,-1-5-1-16,-2-2 0 15,-3-6-1-15,-2-3 1 16,-3-2-1-16,-3 0 1 15,-2 0-1-15,-3 6 1 0,0 7-1 16,0 0 1 0,0 0-1-16,0 5 1 0,0 3-1 15,0 5 0-15,0 0-97 16</inkml:trace>
  <inkml:trace contextRef="#ctx0" brushRef="#br0" timeOffset="3168">2413 188 88 0,'0'0'0'16,"8"7"0"-16,-8-1 0 16,-3 1 0-16,1 1 0 15,-1 2 0-15,3 14 1 16,0 1 4-16,3 1 0 15,-1 5-2-15,1-5 0 16,-3 4-2-16,-3-7 1 16,1-2 1-16,-1-6 0 15,0-7 1-15,1 0 0 16,2-3-3-16,0-5 1 16,-3-13-1-16,6-13 0 15,5-8 0-15,-3 2 1 16,-2-4-2-16,2 8 1 15,3-1-1-15,0 9 1 16,0 7-1-16,0 0 0 16,0 8 0-16,2 10 0 0,3 8 0 15,3 2 0-15,5 3 0 16,-2 0 0-16,-3 0 0 16,7 8 0-16,7 0 0 15,-4-7 0-15,0-3 0 16,-7-6 0-16,-8-2 0 15,0-3 0-15,-3-5 1 16,-3-3 0-16,1-4 0 0,-4-9 0 16,1-11-1-16,-3 1 1 15,-3-5-1-15,1 0 1 16,-4-7-1-16,4 12 0 16,-4 3 0-16,4 10 0 15,2 5-1-15,5 8 1 16,0 0-99-16</inkml:trace>
  <inkml:trace contextRef="#ctx0" brushRef="#br0" timeOffset="3542">3014 114 93 0,'0'0'0'0,"-10"17"0"15,-6 6 0-15,2-5 0 16,-1-2 1-16,-4 2 0 16,1 2 3-16,-1 4 0 0,-2 4-1 15,5 0 1-15,6 1-1 16,7-1 0-16,8-1-2 16,11-6 1-16,8-3-1 15,5-5 0-15,8-5 1 16,5-3 1-16,6-5-1 15,-11-8 0-15,-3-2-1 16,-10-6 1-16,-6-7-1 16,-10-8 1-16,-8-9-1 15,-10 9 0-15,-9 5-1 0,-7-2 1 16,-8 2-1-16,7 8 1 16,3 8-1-16,3 4 0 15,5 6 0-15,3 3 0 16,0 0-102-16</inkml:trace>
  <inkml:trace contextRef="#ctx0" brushRef="#br0" timeOffset="3888">3310 193 70 0,'0'0'0'16,"6"0"0"-16,-6 0 1 16,0 0-1-16,0 0 1 0,0 0 4 15,0 5 0-15,-3 5 4 16,-2 6 0-16,-1 4-5 16,1 6 1-16,-3 5-4 15,3 0 1-15,-3-2 0 16,5-2 0-16,1-2 1 15,4-4 1-15,1 0-3 16,2-8 1-16,3-6 0 16,5-1 0-16,3-4-1 15,13-2 0-15,8-2 0 0,0-4 0 16,3 1-1-16,-3 3 1 16,0 2-99-16</inkml:trace>
  <inkml:trace contextRef="#ctx0" brushRef="#br0" timeOffset="4399">3808 167 85 0,'0'0'1'0,"-16"0"1"0,-14 0-1 16,7 3 0-16,-1-1 1 16,3 6 0-16,-1-6 0 15,7 9 1-15,1 2 2 16,4 2 0-16,5 6-3 15,2 2 1-15,0 0-2 16,6 3 1-16,2 5-1 16,6-4 1-16,5-6-1 15,5-3 1-15,8-8-1 16,-3-2 1-16,3-5-1 0,4-3 0 16,1-3-1-16,-7-2 1 15,-6-3-1-15,-5-5 1 16,-6-5 0-16,-4-6 0 15,-6 3-1-15,-8-2 1 16,-5 0-1-16,-1 4 1 16,-4-1-1-16,-1 7 0 15,1 8 0-15,2-3 0 16,3 8 0-16,-1 3 0 16,3 2-1-16,3-3 1 15,0 3-96-15</inkml:trace>
  <inkml:trace contextRef="#ctx0" brushRef="#br0" timeOffset="5013">4215 175 64 0,'0'0'1'15,"0"0"0"-15,-8 0 0 16,1 0 0-16,-4 0 5 16,-5 5 0-16,-8-5 0 15,-7 13 0-15,-9 0-2 16,6 5 0-16,-3 2-1 0,10 6 1 16,9 5-1-16,7-5 1 15,6 0-3-15,10-2 1 16,11-6 1-16,10-2 0 15,11-6-2-15,-5-2 1 16,2-8-1-16,6-5 0 16,2-6-1-16,-13 4 1 15,-7-1-1-15,-12-2 1 16,-7-3-1-16,-8-4 1 16,-6 4 0-16,-2-5 0 15,-3 5 0-15,3 3 0 16,-1 5-1-16,7 2 1 15,1 1-1-15,6 2 0 16,-5-3 0-16,5 3 0 16,11 0 0-16,2 0 0 15,5 0 0-15,1 0 0 16,2 0 0-16,-5 0 0 0,0 0 0 16,-3 0 0-16,-5 3 0 15,0 2 0-15,0 5 0 16,-3 3 0-16,-2 2 0 15,-3 6 0-15,0-4 0 16,0 6 0-16,0 0 0 16,0-2 0-16,0-3 0 15,0-5 0-15,2-5 0 0,1-6 0 16,2-2-3-16,0 0 0 16,1 0-91-16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3:55.510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0 154 82 0,'0'0'1'0,"0"0"1"16,0 0-1-16,0 0 0 16,5 0 0-16,8-3 0 15,8-2 1-15,14 0 1 16,12-3-2-16,11 0 1 16,14-10-1-16,-12 10 1 15,-4-2-1-15,-6 2 1 16,-5 3-1-16,-16 3 0 15,-10-1 0-15,-9 3 0 0,-7 0 0 16,-3 0 0-16,-11 5-1 16,-7 0 1-16,-11 0-1 15,2 3 1-15,1 0-1 16,0 5 0-16,-1 2 0 16,-2 12 0-16,-5 7 0 15,10-3 1-15,8-8-1 16,13 12 1-16,14-4 0 0,-3-5 1 15,2-8-1-15,1 3 1 16,-3-8-1-16,0 0 0 16,0-5 0-16,-3 2 0 15,-2-2 0-15,-3 0 0 16,0-3-1-16,0 0 1 16,-3-2-1-16,3-3 1 15,0 0-93-15</inkml:trace>
  <inkml:trace contextRef="#ctx0" brushRef="#br0" timeOffset="645">692 138 70 0,'0'0'1'16,"0"3"0"-16,-2 2 0 15,2 6 0-15,-3 2 1 16,3 5 1-16,3 3 5 0,-1 0 0 15,1 2-3-15,-1 4 0 16,4-7-2-16,-4 4 1 16,1-4-2-16,0-2 0 15,-3-4-1-15,0-1 1 16,0-5-1-16,0 0 0 16,0-3 0-16,0-5 1 15,0 0-1-15,-3-8 0 16,-2-10 0-16,-1-6 0 15,1-5-1-15,0-9 1 16,0-7-1-16,5 6 1 16,2-8-1-16,9 10 1 15,5 1-1-15,13 13 1 16,13 12-1-16,3 3 0 16,3 16 0-16,-6 3 0 15,-2 12 0-15,-14 0 0 16,-10 3 0-16,-13 1 0 15,-17 4 0-15,-15-3 0 16,-18 1 0-16,-4-7 0 0,-9-10 0 16,17-1 0-16,6-9 0 15,13 4 0-15,9-6 0 16,4 2 0-16,8-2 0 16,9 10 0-16,10-2 0 15,15 13 0-15,12 8 0 16,4-3 0-16,6 3 0 0,-13-9 0 15,-11 2 0-15,0-9 0 16,-5-5 0-16,-6-3 0 16,1 0-96-16</inkml:trace>
  <inkml:trace contextRef="#ctx0" brushRef="#br0" timeOffset="991">1237 92 84 0,'0'0'0'16,"-5"7"3"-16,-1 9 0 0,1 7-2 15,0-1 1 1,-1 1 5-16,4 6 0 0,-1-1-3 16,3-1 1-1,0-1-2-15,3-8 0 0,-1 2 0 16,1-2 0-16,0 2-2 16,-1-5 1-16,1-5 0 15,0-2 0-15,-1-3-1 16,-2-5 1-16,0 0-4 15,0 0 1-15,0 0-97 0</inkml:trace>
  <inkml:trace contextRef="#ctx0" brushRef="#br0" timeOffset="1697">1607 94 89 0,'0'0'0'0,"-11"0"1"15,-7 5-1-15,-3-5 1 0,-3 6 1 16,3 1 1-16,-3-2 0 16,0 11 0-16,0 2 0 15,1 9 0-15,-1 7 0 16,5-3 0-16,1 6 0 16,5-4 0-16,2 3-2 15,11-1 1-15,8-4-1 16,5-10 1-16,3-6-1 15,8-2 1-15,2-4-1 16,1-4 0-16,-4-2 0 0,-1-6 0 16,-7-2 0-16,-1-6 0 15,-4-2 0-15,-4-5 0 16,-9-6-1-16,0 6 1 16,1-2-1-16,-1 3 1 15,0 7-1-15,1 2 1 16,2 5-1-16,0 3 0 15,0-7 0-15,0 7 0 16,5 0 0-16,0 0 0 16,1 0 0-16,4 0 0 15,3 0 0-15,3-3 0 16,5 0 0-16,-5 3 0 16,0-5 0-16,-3 5 0 15,-5 0 0-15,0 5 0 16,-3 8 0-16,-2-2 0 15,-3 7 0-15,0 3 0 16,-3 5 0-16,3-5 0 16,3-3 0-16,0-2 0 0,-1-2 0 15,1-4 0-15,0-5 0 16,-1 3 0-16,-2-8-1 16,0 0 1-16,0 0-101 15</inkml:trace>
  <inkml:trace contextRef="#ctx0" brushRef="#br0" timeOffset="2521">2026 125 68 0,'0'0'4'0,"0"0"0"16,-8 3-3-16,2-6 1 0,1 3 4 15,-3-5 1-15,-2 2-3 16,-6 3 1-16,-5 3-4 16,-1 2 1-16,-1-2 1 15,-4 7 0-15,1-5-1 16,2 6 0-16,0 0 0 15,3 7 0-15,3 0-1 16,1 5 1-16,6 3-1 16,3 4 1-16,6-4-1 15,2 2 0-15,2-2 0 0,6 3 0 16,6-8 0-16,2-3 0 16,5-2 0-16,6-6 0 15,2-2 0-15,-5-6 0 16,-6-4 0-16,-5-1 0 15,-5-2 0-15,-2-5 0 16,-6-3 0-16,-3-3 0 16,-2-2-1-16,-1 2 1 15,-2-3-1-15,3 6 0 16,0 3 0-16,2 2 0 16,1 1 0-16,4 1 0 15,1 6 0-15,7-7 0 16,6 2 0-16,0-1 0 15,0 1 0-15,0 5 0 16,-3 3 0-16,-2-1 0 16,-6 4 0-16,3 1 0 15,0 4 0-15,-3-1 0 16,0 3 0-16,-2 0 0 16,0 3 0-16,-1 0 0 0,-2 7 0 15,0-7 0-15,0 2 0 16,0-3 0-16,0 2 0 15,0-4 1-15,0-6-1 16,0 4 1-16,0-9-1 16,0 3 0-16,0 1-104 0</inkml:trace>
  <inkml:trace contextRef="#ctx0" brushRef="#br0" timeOffset="3092">2248 157 85 0,'0'0'2'0,"2"21"0"16,1 10-1-16,2 0 0 15,1 1 2-15,-4 2 0 0,1-9 2 16,0-1 0-16,-3-3-3 16,2-5 1-16,-2-6-2 15,0 3 1-15,0-10-1 16,0 2 1-16,0 0-1 15,0-5 0-15,0 0-1 16,0-10 0-16,-2-1-9 16,-4-4 1-16,-2-8 1 15,-2 1 0-15,-3-1 4 16,2 5 0-16,0-1 2 16,6 4 0-16,0 1 1 15,0 1 0-15,2-2 1 0,0-3 1 16,3-6-1-16,3 4 1 15,5-5 2-15,2 10 0 16,1 2 0-16,10 5 0 16,6 6-2-16,-1 2 1 15,3 7-2-15,3-4 1 16,5 2-1-16,-5 0 0 16,-6-2 0-16,-5-3 0 15,-5 0 0-15,-5 0 0 16,-1 0-85-16</inkml:trace>
  <inkml:trace contextRef="#ctx0" brushRef="#br0" timeOffset="3323">2211 324 91 0,'0'0'0'15,"5"7"0"-15,6-4 0 16,2 2 0-16,5 3 0 16,6-6 0-16,8-4 0 15,0-1 0-15,5 1 0 16,-8-1 0-16,-6 1 0 0,-7 2 0 16,0 0-65-16</inkml:trace>
  <inkml:trace contextRef="#ctx0" brushRef="#br0" timeOffset="3499">2213 459 84 0,'6'5'0'16,"-1"4"0"-16,8-1 0 16,6 5 0-16,4-6 0 15,9 4 0-15,10-11 1 16,9 0 0-16,2-8 0 15,2-2-1-15,-7 2 1 16,-1-5-64-16</inkml:trace>
  <inkml:trace contextRef="#ctx0" brushRef="#br0" timeOffset="4144">2745 199 86 0,'0'0'2'0,"2"10"0"16,1 5-1-16,0 4 0 15,2 2 2-15,0 0 0 16,1 2-1-16,-1 0 0 16,0-7-1-16,0-1 1 15,-2-1 0-15,-3-6 0 16,0-3 0-16,0 0 0 16,0 3-1-16,0-8 0 15,-5-8 0-15,0-2 0 16,-6-3 0-16,0-9 0 15,-5-6-1-15,3-13 1 16,0-15-1-16,8 2 1 16,5-4-1-16,8 14 1 15,8 7-1-15,15 17 0 16,14 12 0-16,-2 8 0 16,1 13 0-16,-4 13 0 0,-3 8 0 15,-13 2 0 1,-8-5 0-16,-19 9 0 0,-13-6 0 15,-18-8 0-15,-16-5 0 16,-1-10 0-16,-1-6 0 16,12-5 1-16,11 0-1 15,8 0 1-15,10 0 0 16,3 0 0-16,8 0-1 16,11 5 1-16,7 8-1 0,14 10 1 15,8 5-1-15,-1 7 1 16,6 1 0-16,-2-7 0 15,-1-2-1-15,-8-9 1 16,-5-8-1-16,-8-2 1 16,1-6-97-16</inkml:trace>
  <inkml:trace contextRef="#ctx0" brushRef="#br0" timeOffset="4593">3501 107 89 0,'0'5'0'0,"0"3"3"15,0-8 1-15,-8 0-3 16,-3-3 1-16,-2-2 1 16,-5 5 0-16,-3-5-1 15,-11 15 0-15,-10 6-1 16,4-1 1-16,4 2-1 16,8 4 1-16,2 2-1 15,11-8 1-15,7 1-1 0,17-1 0 16,13 2 0-16,5-2 0 15,8 4 0-15,0-4 0 16,3 3-1-16,-11 0 1 16,-6 1-1-16,-15-1 1 15,-13 3 0-15,-21 2 1 16,-17 1-1-16,-7-8 1 16,-11-3 0-16,16-5 0 15,6-8-1-15,15 0 0 16,0 0-101-16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4:05.733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202 5 52 0,'0'5'0'0,"-3"0"2"16,-2 1 0-16,-6-4-1 16,3-2 0-16,-3 0 0 15,6 0 0-15,0 0 0 0,0 0 0 16,2 0 2-16,3 0 0 16,-5 0-2-16,5 0 1 15,0 0-1-15,0 0 0 16,5 0 0-16,0 0 0 15,3 0 0-15,0 0 0 16,0 0-1-16,5-2 1 16,6-1-1-16,-2 0 1 15,1-2-1-15,-5 3 0 16,1-1 0-16,-6 0 0 16,-3 1 0-16,-5 2 1 15,0 0-1-15,0 0 1 16,-11 2-1-16,-2 1 0 15,-5 2 0-15,-10 0 0 16,-6 3 0-16,5-3 1 16,-3 0-1-16,5-2 1 15,5 0-1-15,4-1 1 16,5-2-1-16,2 0 1 16,6 0-1-16,-1 0 1 0,4 0-1 15,2 0 1-15,0 0-1 16,0 0 1-16,0 0-1 15,0 0 1-15,0 0-1 16,0 0 1-16,2 8 0 16,-2 0 0-16,0 5 0 15,-2 5 1-15,-1 8-1 16,1 5 1-16,-1 2-1 0,0 3 1 16,3 1-1-16,0-1 0 15,0 0 0-15,0-4 0 16,0-6 0-16,3 8 1 15,0 2-1-15,-3-7 0 16,0-4 0-16,0-1 0 16,0-6 0-16,0-3 0 15,2-4-1-15,1-4 1 16,-1-4 0-16,1 2 0 16,0-2 0-16,-3-3 0 15,5 5-1-15,-5-5 1 16,8 8-1-16,-3-3 1 15,-2 0-1-15,0 0 1 16,-1 0-1-16,-2-5 1 16,3 5-1-16,-3-5 1 15,0 0-1-15,0 0 0 16,5 0 0-16,0 3 1 0,1 0-1 16,3 4 0-1,-1-4 0-15,-1 2 1 0,1-2-1 16,0-3 1-16,0 0-1 15,3-3 1-15,-1 1-1 16,4-1 0-16,1 0 0 16,-1 3 0-16,-1 0 0 15,3 0 0-15,1 0 0 16,-1 0 0-16,-3 0 0 16,0 3 0-16,-2-3 0 0,-4 3 0 15,-1-3 0-15,-6 0 0 16,0 0-93-16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4:15.656"/>
    </inkml:context>
    <inkml:brush xml:id="br0">
      <inkml:brushProperty name="width" value="0.07938" units="cm"/>
      <inkml:brushProperty name="height" value="0.07938" units="cm"/>
      <inkml:brushProperty name="color" value="#7030A0"/>
      <inkml:brushProperty name="fitToCurve" value="1"/>
    </inkml:brush>
  </inkml:definitions>
  <inkml:trace contextRef="#ctx0" brushRef="#br0">0 404 57 0,'0'0'6'15,"0"0"1"-15,0 0-5 16,0 0 0-16,0 0 1 16,0 0 1-16,0 0 1 15,0 0 1-15,0 0-3 0,0 0 0 16,0 0-1-16,0 0 1 16,18-29-1-16,-5 9 0 15,1-4 0-15,7-7 0 16,3-7 0-16,-3-1 0 15,-3 0-1-15,-2 0 1 16,0 0-1-16,-3 8 0 16,0 6 1-16,-2 7 0 15,-6 5-1-15,1 5 0 16,-4 3 0-16,-2 5 0 16,5-6-1-16,-5 6 1 15,6 6-1-15,-1 1 1 16,3 6 0-16,0 8 0 15,-3 7-1-15,3 3 1 16,-3 0-1-16,1 8 1 16,-4-3-1-16,1-5 1 0,0-7 0 15,-1-4 0-15,1-2-1 16,0-2 1-16,2-6-1 16,-2 1 1-16,-1-4 0 15,-2 1 0-15,0-3-1 16,0 0 0-16,0-2 0 15,0-3 1-15,0 5-1 16,0-5 0-16,0 5 0 16,0-5 0-16,0 0-103 0</inkml:trace>
  <inkml:trace contextRef="#ctx0" brushRef="#br0" timeOffset="557">74 277 50 0,'0'0'0'0,"5"3"0"16,0 2 0-16,-5-5 0 15,6 0 5-15,-6 0 0 16,0 0 5-16,0 0 0 15,0-5-7-15,0 5 0 16,8-8 0-16,2 3 0 16,3-3-2-16,6 0 1 15,5-2-1-15,2 2 0 16,0 0-1-16,-2 6 1 16,0 2-1-16,-5 0 0 15,-1 0-70-15</inkml:trace>
  <inkml:trace contextRef="#ctx0" brushRef="#br0" timeOffset="1352">447 150 44 0,'0'0'8'0,"0"0"1"15,-6 6-7-15,6-6 0 16,-8 2 3-16,8-2 1 15,-5 8-1-15,5 2 0 16,3 3 0-16,-1 0 0 16,4 8-4-16,-1-3 1 15,-2 3 0-15,-1 2 0 16,1-8-1-16,-3 3 1 16,0 0 0-16,0 1 0 15,-3-12-1-15,3 1 1 16,-2-3-1-16,2-5 0 15,-6 5 0-15,6-5 1 16,-5 3-1-16,5-3 0 16,-3-10 0-16,1-1 0 15,-1-2-1-15,0-2 1 16,1-6-1-16,2 3 1 0,0 0-1 16,2 0 1-1,1 2-1-15,0 1 1 0,2 2-1 16,3 3 1-16,0-1-1 15,5 6 1-15,0-3-1 16,0 6 1-16,3 2-1 16,3 13 0-16,2 7 0 15,0 6 1-15,3 8-1 16,0 2 0-16,2 3 0 16,-5-6 1-16,-5-4 0 0,-3-6 1 15,-5-5-1-15,0-10 0 16,-5-3 0-16,-3-5 0 15,5 0 0-15,-2-8 0 16,-3-5 0-16,0-7 0 16,-3-11 0-16,1-3 0 15,-1-5-1-15,3 1 1 16,0-4-1-16,0 9 0 16,3 4 0-16,-1 3 0 15,-2 11 0-15,3 5 0 16,-3 4-1-16,0 6 1 15,0 0-3-15,5 6 1 16,0-1-99-16</inkml:trace>
  <inkml:trace contextRef="#ctx0" brushRef="#br0" timeOffset="1909">793 184 76 0,'0'0'1'0,"0"0"1"15,5 0-1-15,3 0 0 16,3-3 1-16,10-2 0 15,5-3 2-15,3 3 0 16,3-8-2-16,2 6 0 16,6-4 0-16,-8 6 0 15,-6 0-1-15,1 0 0 16,-6 2 0-16,-5 1 0 16,-6-1 0-16,-4 3 1 15,-6 0-1-15,-6 0 0 16,-4 3-1-16,-4-1 1 15,-1 1 0-15,-1-1 1 16,0 4 0-16,0 6 0 16,-2 4-1-16,2 7 1 15,2-2 0-15,4 5 0 16,5 0-1-16,-1-1 1 16,4 1-1-16,-1-2 0 15,3-4 0-15,0-2 1 0,3 0-1 16,-1-5 1-16,-2 3-1 15,3 2 0-15,-3 0 0 16,3 0 0-16,-3-5-1 16,2-8 1-16,-2 0-1 15,0-5 1-15,5 0-1 16,-2-5 0-16,0 0-103 16</inkml:trace>
  <inkml:trace contextRef="#ctx0" brushRef="#br0" timeOffset="2300">1224 132 88 0,'0'0'1'0,"0"5"1"15,0 3-1-15,-3 0 0 16,0 2 3-16,1 3 1 16,-1 5 0-16,1 3 1 15,2 2-1-15,0 1 0 16,-3-1-3-16,0 0 0 15,1-2 0-15,-1-6 0 0,0-2-1 16,3-3 1-16,0-2-2 16,3-3 1-16,0-2-1 15,-3-3 1-15,5 3-1 16,-5-3 0-16,0 0 0 16,0 0 0-16,0 0-99 15</inkml:trace>
  <inkml:trace contextRef="#ctx0" brushRef="#br0" timeOffset="3019">1679 99 70 0,'0'0'2'0,"0"0"1"16,-6 7-2-16,-2-7 1 16,-5 0 2-16,-3 0 1 15,-2-5 2-15,-3 5 0 16,-1 5-3-16,-1 1 0 0,-1 4-2 15,-3 5 1-15,-2 4-2 16,3 4 1-16,2 3 1 16,3 2 0-16,5 6-1 15,8 2 1-15,8 3-2 16,3-8 1-16,2-3-1 16,3-5 0-16,3-7 0 15,10-6 0-15,5-7 0 16,3-6 0-16,6-5 0 15,-9-2 1-15,-2-3-2 0,-8 3 1 16,-8-3-1-16,-3 0 1 16,-8 0-1-16,-2-2 1 15,-6-1-1-15,1 1 1 16,-3 2-1-16,-1 2 1 16,-1 1-1-16,4 5 0 15,0 5 0-15,6 0 0 16,0 0 0-16,5 0 0 15,8 0 0-15,13 0 0 16,8-5 0-16,0 2 0 16,0 0 0-16,0 1 0 15,0 2 0-15,-2 2 0 16,-6 4 0-16,-3 4 0 16,-4 5 0-16,-4 4 0 15,-2 1 0-15,-3 9 0 16,-5 7 0-16,0-8 0 0,0-2 0 15,-2-10 0-15,-1-1 0 16,0-5 0-16,1-4 0 16,2-1 0-16,0-5-2 15,0 0 1-15,0 0-102 16</inkml:trace>
  <inkml:trace contextRef="#ctx0" brushRef="#br0" timeOffset="3590">1924 140 71 0,'0'0'0'16,"-5"5"2"-16,5-5 0 15,-8 3-1-15,8-3 1 16,-8 5 3-16,6 5 0 15,2 3 1-15,2 5 0 16,1 3-3-16,2 2 1 16,0 3 1-16,3 0 1 15,0-3-3-15,-2-2 0 16,-1 0-2-16,0-9 1 16,-2-4-1-16,-1 0 0 15,-2-5 0-15,0-3 0 16,0 0 0-16,0 0 0 15,-2-6 0-15,-1-7 0 0,-2 1-1 16,0-4 1-16,-1-5-1 16,1 1 1-16,0-1-1 15,2-2 0-15,3 0 0 16,0 2 0-16,3 3 0 16,-1 2 0-16,1 3 0 15,0 3 0-15,-1 2 0 16,1 0 0-16,-3 3 0 15,3 0 0-15,-3 0 0 0,8 0 0 16,5 0 0-16,3-1 0 16,-1 6 0-16,4-5 0 15,0 3 0-15,4 4 0 16,1 3 0-16,-3-5 0 16,0 6 0-16,-7-1 0 15,-4-3 0-15,-2 1 0 16,-3-3-2-16,1 0 0 15,-1 0-94-15</inkml:trace>
  <inkml:trace contextRef="#ctx0" brushRef="#br0" timeOffset="3876">1953 329 68 0,'0'0'3'0,"0"0"1"0,-5-3-3 15,5 3 1-15,0 0 2 16,0 0 1-16,8 5-1 16,-3-2 0-16,1-1-1 15,4 1 0-15,6 0-2 16,0-1 1-16,3-2-1 15,-4 0 0-15,-1-2-1 16,-4 2 0-16,-5-3-1 16,1 3 0-16,-1 0-74 0</inkml:trace>
  <inkml:trace contextRef="#ctx0" brushRef="#br0" timeOffset="4084">1943 466 83 0,'0'0'0'0,"5"5"0"16,0 3 0-16,-2-3 0 15,0-3 0-15,-3-2 0 16,5 6 0-16,3-4 0 16,0-2 1-16,5 0 1 15,3-2-1-15,3-4 0 16,2-1-1-16,8-6 1 15,0 0-64-15</inkml:trace>
  <inkml:trace contextRef="#ctx0" brushRef="#br0" timeOffset="4926">2252 130 69 0,'0'0'1'0,"3"5"1"16,2 0-1-16,0 0 0 0,-2 0 2 15,0 3 0-15,-1 2 0 16,4 11 1-16,2 5-1 16,-3 0 1-16,-2 5 0 15,-3-8 0-15,-3 3-1 16,0-5 1-16,-2-3-2 15,2-5 0-15,-2-6 0 16,2-1 1-16,1-4-2 0,-4-7 1 16,-1-8-1-1,-4-2 1-15,0-4-1 0,1-6 0 16,2-9 0-16,3 6 0 16,5-1-1-16,2 6 1 15,4 5-1-15,4 5 0 16,6 5 0-16,5 8 0 15,3 5 0-15,2 8 0 16,3 8 0-16,0 7 1 16,3 6-1-16,-5-6 1 15,-4-4-1-15,-1-6 1 16,-4-3-1-16,-2-4 1 16,-5-6-1-16,-4 2 1 15,-1-7-1-15,-6 0 1 16,5-5-1-16,-5-2 1 15,-5-9-1-15,-6-10 1 16,-2-7-1-16,2-4 1 0,3-7-1 16,6 8 1-1,2 5-1-15,2 11 1 0,1 7-1 16,8 8 0-16,2 5-1 16,0 0 1-16,0 2-101 15</inkml:trace>
  <inkml:trace contextRef="#ctx0" brushRef="#br0" timeOffset="5302">2897 81 86 0,'-2'5'0'16,"-1"3"0"-16,0-6 0 15,1 1 0-15,2-3 0 16,0 0 0-16,0 0 1 15,-6-3 2-15,-4 3 1 16,-6 3-1-16,-5 4 1 16,-3 4-1-16,-10 7 0 15,-6 10 0-15,8-7 0 16,1 5-1-16,12-5 1 16,6-6-1-16,16 3 0 15,10 3-1-15,11-8 1 16,13 0-1-16,0 0 0 15,5-3 1-15,-5 3 0 16,-5 2-1-16,-14 3 1 16,-10 6-2-16,-24 2 1 15,-18 7-1-15,-19-15 1 16,-21 0 0-16,26-7 1 0,9-9-1 16,4-12 0-16,1 0-103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4:22.068"/>
    </inkml:context>
    <inkml:brush xml:id="br0">
      <inkml:brushProperty name="width" value="0.07938" units="cm"/>
      <inkml:brushProperty name="height" value="0.07938" units="cm"/>
      <inkml:brushProperty name="color" value="#7030A0"/>
      <inkml:brushProperty name="fitToCurve" value="1"/>
    </inkml:brush>
  </inkml:definitions>
  <inkml:trace contextRef="#ctx0" brushRef="#br0">616 0 78 0,'0'0'2'0,"-3"5"1"15,1 0-2-15,-4-2 1 16,1 2 2-16,0-5 1 15,0 0 0-15,-1 0 0 16,4 0-2-16,-12 5 1 16,-4 8-1-16,-9 8 0 15,-4 7-1-15,-9 14 0 16,-10 12 1-16,-3 5 0 16,-3 6-2-16,6 2 1 15,3 0 1-15,2-2 1 16,2-3-1-16,6-10 0 15,6-11-1-15,9-13 0 16,12-15-1-16,2-7 1 16,8-6-1-16,8-6 1 15,5-7-2-15,11-5 1 16,5-8-2-16,8 1 0 16,0-1-110-16</inkml:trace>
  <inkml:trace contextRef="#ctx0" brushRef="#br0" timeOffset="721">928 364 56 0,'0'0'1'0,"-3"6"1"15,-5 4-1-15,3-2 0 0,-3 5 4 16,3-8 0-16,0 2 5 15,2-4 0-15,0 0-4 16,3-3 0-16,0 0-3 16,0 0 1-16,0 0-2 15,0 0 1-15,-2-6-1 16,2-6 0-16,0-4-1 16,5-5 1-16,3-7 0 15,2-3 0-15,1-8-1 0,2 3 1 16,3 0-1-16,0 7 0 15,0 6-1-15,0 8 1 16,-3 4-1-16,5 11 1 16,1 11-1-16,-1 9 1 15,1 16-1-15,-3-2 1 16,-6 2-1-16,1-5 0 16,-6 3 0-16,1-11 1 15,-4 0-1-15,1-7 1 16,-3-8-1-16,0-1 1 15,0-1-1-15,0-6 1 16,0 0-1-16,0 0 0 16,0 0-1-16,0 0 0 15,0 0-98-15</inkml:trace>
  <inkml:trace contextRef="#ctx0" brushRef="#br0" timeOffset="994">790 333 88 0,'0'0'0'15,"11"3"0"-15,8 0 0 0,2-3 0 16,2-6 0-16,12-1 0 15,7-6 1-15,-2 0 0 16,-3 0 0-16,2-3 0 16,4 1-1-16,-9 2 0 15,-2 5 0-15,-11-2 0 16,0 2-66-16</inkml:trace>
  <inkml:trace contextRef="#ctx0" brushRef="#br0" timeOffset="1488">1314 103 83 0,'0'0'2'16,"0"6"0"-16,0-1-1 15,0 8 0-15,0 2 5 16,0 11 1-16,0 10-3 16,0-2 0-16,3-1 1 15,2 1 0-15,0 0-3 16,3-6 1-16,0-5-1 15,0-5 0-15,0-5-1 0,0-2 0 16,-3-4 0-16,0-2 0 16,1-5-1-16,4-5 1 15,1-2 0-15,2-6 0 16,0-3 0-16,0-12 0 16,-2-8-1-16,-6 2 1 15,-5-10-1-15,0 10 1 16,-2 3-1-16,-1 8 1 15,-2 8-1-15,2 4 0 16,-2 6 0-16,5 5 0 16,-5-2 0-16,5 2 0 15,0 0-3-15,5 2 1 16,0 1-97-16</inkml:trace>
  <inkml:trace contextRef="#ctx0" brushRef="#br0" timeOffset="2042">1557 168 90 0,'0'0'0'0,"3"5"1"16,2 3-1-16,0-6 1 16,-2 1-1-16,10-6 1 15,3-4 1-15,13-4 0 16,11-2-1-16,-3 1 1 15,3-1-1-15,-9 2 1 16,-2 4-1-16,-10 1 1 16,-6 4-2-16,-5 2 1 15,-8 0-1-15,0 0 1 16,-11 5 0-16,-2 3 1 16,-5-3-1-16,-3 5 0 15,-3 3 0-15,3 8 1 16,-3 5-1-16,5 2 1 15,1 6-1-15,2-1 1 16,3 1-1-16,7-1 1 0,9-2 0 16,0-5 0-16,2-8-1 15,-2-2 1-15,-1-6-1 16,4 1 0-16,-1-6 0 16,3 0 0-16,0 0-1 15,0-5 0-15,-3-2 0 16,0-6 0-16,1 0-99 15</inkml:trace>
  <inkml:trace contextRef="#ctx0" brushRef="#br0" timeOffset="2539">2128 103 82 0,'0'0'1'0,"0"0"1"15,-2 6-1-15,-4-1 0 16,1-5 3-16,-8 2 0 15,-3 9 1-15,-3 2 1 0,-2 7-2 16,0 9 0-16,-3 4-2 16,8-2 1-16,3 3-2 15,8-3 1-15,8-3-1 16,5-4 1-16,2-9-1 16,6 1 1-16,5-9-1 15,-2 1 0-15,2-5 0 16,5-6 1-16,3-7-1 15,-5-3 0-15,-5-3-1 16,-4-2 1-16,-1-2-1 16,-12-6 1-16,-10-3 0 0,-5-2 0 15,-11 0-1-15,3 0 1 16,0 8-1-16,5 7 0 16,3 6 0-16,2 8 0 15,6-4 0-15,0 6 0 16,0 0-102-16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276" units="cm"/>
          <inkml:channel name="Y" type="integer" max="111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11.8797" units="1/cm"/>
          <inkml:channelProperty channel="Y" name="resolution" value="627.1186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8T16:34:25.041"/>
    </inkml:context>
    <inkml:brush xml:id="br0">
      <inkml:brushProperty name="width" value="0.07938" units="cm"/>
      <inkml:brushProperty name="height" value="0.07938" units="cm"/>
      <inkml:brushProperty name="color" value="#7030A0"/>
      <inkml:brushProperty name="fitToCurve" value="1"/>
    </inkml:brush>
  </inkml:definitions>
  <inkml:trace contextRef="#ctx0" brushRef="#br0">83 27 57 0,'0'0'0'0,"-8"7"0"16,-3 4 0 0,1-3 0-16,-3-1 6 0,5 4 1 15,0 2 2-15,0 5 0 16,2 10-1-16,1 3 1 16,3 3-4-16,-1-1 0 15,3 3-2-15,0-2 0 16,3 0-2-16,-1-9 1 15,1-6 1-15,-1-7 1 16,1-4-3-16,-3-8 1 16,5 3-2-16,-2-8 1 15,0-1-99-15</inkml:trace>
  <inkml:trace contextRef="#ctx0" brushRef="#br0" timeOffset="885">212 99 81 0,'0'0'0'15,"0"5"0"-15,-2 0 0 0,2 3 0 16,-3 2 1-16,3 3 1 16,3 3 3-16,-1 2 0 15,-2 0-2-15,0 0 1 16,0 3-1-16,-2-3 0 16,-1-5-1-16,0-5 1 15,1-1-1-15,-1-1 1 16,1-4-2-16,-4-2 1 15,1 0-1-15,0 0 0 16,-3-2 0-16,2 2 1 16,1-3-2-16,0 0 1 15,2 1-1-15,1-3 1 16,-4-3-1-16,4-5 1 16,-1-3-1-16,3-2 1 15,3-5-1-15,5 2 0 16,5 3 0-16,3-2 0 15,0 2 0-15,-1 5 0 16,4 0 0-16,-1 10 0 16,4 6 0-16,-1 7 0 0,0 6 0 15,3 4 1-15,-1 6-1 16,-1 2 1-16,-1 1-1 16,-5 2 1-16,-6-5-1 15,-2-6 1-15,-5 1 0 16,-6-3 0-16,-2-5-1 15,-3-3 1-15,0-4 0 16,-3-4 0-16,1-4 0 16,5-4 0-16,5-6-1 0,-3-7 1 15,0-6-1-15,3-6 1 16,3-8 0-16,5 3 0 16,5-1-1-16,3 12 1 15,2 7-1-15,-4 5 1 16,-1 7-1-16,0-1 0 15,0 7 0-15,6 2 0 16,5 6 0-16,-3 2 0 16,-3 3 0-16,-2 3 0 15,-3 4 0-15,1 4 0 16,-4 2 0-16,-2-3 0 16,0-2 0-16,-3-3 0 15,-2-5 0-15,0-1 0 16,-3-1 0-16,0-3 0 15,-3-1 0-15,3-2 0 16,-3-2 0-16,3-3 0 16,0 0 0-16,0 0 0 15,6-5-4-15,-1 0 1 0,0 0-98 16</inkml:trace>
  <inkml:trace contextRef="#ctx0" brushRef="#br0" timeOffset="1666">842 60 81 0,'0'0'1'0,"2"11"1"16,1 2-1-16,0 10 0 16,2 10 4-16,-2-4 0 15,-3-1 0-15,2 1 0 16,1-1-2-16,-1-2 0 15,1-3 0-15,-3-5 1 16,-3-2-1-16,-2-6 1 16,0-5-2-16,0 0 0 15,-1-5-1-15,1 0 1 16,2-10-1-16,-2-5 0 0,0-9-1 16,5-9 1-16,2-11-1 15,6 2 0-15,3 1 0 16,0 8 0-16,2 7 0 15,3 8 0-15,5 0 0 16,0 10 0-16,0 5 0 16,8 14 0-16,3 12 0 15,-6 0 0-15,-2 3 0 0,-3 7 1 16,-2 9-1-16,-6-14 0 16,-5-4 0-16,0-6 1 15,-6-5-1-15,1-3 1 16,-6-5-1-16,1 0 1 15,-1-5-1-15,-2 0 1 16,0-5-1-16,-1-3 1 16,-2-5-1-16,3-7 1 15,0-11-1-15,7-3 0 16,9-2 0-16,8 7 0 16,10 6 0-16,-6 8 0 15,-1 10 0-15,-4-1 0 16,-5 12 0-16,11 6 0 15,3 14 0-15,-6 5 0 16,0 8 0-16,-8-3 0 16,-5-2 0-16,-3 2 0 15,-2-2 0-15,0-9 0 0,-3-6 0 16,2-7 1-16,1-4-1 16,5-5 1-16,0-1-106 15</inkml:trace>
  <inkml:trace contextRef="#ctx0" brushRef="#br0" timeOffset="2193">1450 102 71 0,'0'0'2'0,"8"-3"0"16,5 0-1-16,-5-4 0 16,0 2 4-16,-3 5 1 15,-5-6 2-15,0 6 1 16,3 6-4-16,-1 9 0 15,-2 6-1-15,3 2 0 16,0 5-3-16,2 1 1 16,3-1 0-16,2 1 0 15,6 2 1-15,-5-8 1 16,-1-8-2-16,1-2 1 16,2-5-2-16,0-3 0 0,1-5-1 15,-1 0 1-15,0-5-1 16,3-5 1-16,0-6-1 15,-3-2 1-15,-2-2 0 16,-3-14 0-16,-3-7 0 16,-3 4 1-16,-2 4-1 15,0 10 0-15,-2 4-1 16,-1 7 0-16,-2 4 0 0,2 3 0 16,1 5 0-16,2 0 0 15,0 0 0-15,0 0 0 16,0 0-112-16</inkml:trace>
  <inkml:trace contextRef="#ctx0" brushRef="#br0" timeOffset="2884">1894 73 83 0,'0'0'2'0,"-3"11"1"0,1-4-2 15,-1 9 1-15,0 2 3 16,1 10 0-16,-1 1 0 15,3-3 0-15,0-1-3 16,0 4 1-16,3-1-2 16,-1-2 1-16,-2-5 1 15,0-6 1-15,0-4-3 16,0-4 1-16,0-4-1 16,0-3 0-16,-5-3 0 0,0-7 1 15,-1-5-1-15,-1-9 0 16,-1-9-1-16,0-6 1 15,0-5 0-15,5 5 0 16,6-5-1-16,2 18 1 16,0 3-1-16,3 10 1 15,0 11-1-15,5 2 0 16,3 5 0-16,5 10 0 16,3 9 0-16,3-1 0 15,2 5 0-15,0 1 0 16,0-1 0-16,3 1 0 15,-1-4 0-15,-7-4 0 16,-3-5 0-16,3-3 0 16,2-3 0-16,-7-5 0 15,-3-2 0-15,-6-3 1 16,-4-6-1-16,-1-1 0 16,-5-4 0-16,0-12 0 15,-3-10 0-15,-2-6 1 0,-5-8-1 16,2 8 1-16,0 1-1 15,5 9 1-15,0 9-1 16,3 4 0-16,3 6 0 16,2 7 0-16,6 6-3 15,-1 5 1-15,1-1-100 16</inkml:trace>
  <inkml:trace contextRef="#ctx0" brushRef="#br0" timeOffset="3243">2462 6 64 0,'0'5'0'16,"-2"0"3"-16,2-5 1 15,-3 6-3-15,3-6 1 16,0 0 11-16,0 0 0 15,3 7-6-15,-1 1 0 16,-2 5 0-16,3 10 0 16,-3 6-2-16,3 2 0 15,-3 5-3-15,2-3 1 16,4 1 0-16,-1-6 0 16,-3-2-2-16,6-2 1 15,3-6-1-15,-3 2 1 0,0-2-2 16,-3-5 1-16,-2-5 0 15,2-3 0-15,-2-2-1 16,2-6 0-16,0-5-2 16,1 1 1-16,-1-1-112 15</inkml:trace>
  <inkml:trace contextRef="#ctx0" brushRef="#br0" timeOffset="3769">2684 50 83 0,'0'0'1'0,"6"3"1"15,-1 2-1-15,0-5 0 16,-2 0 4-16,5 0 0 16,2-5-1-16,4 2 1 15,1 0-2-15,20 3 0 16,10 0-1-16,0-2 0 16,0-1-1-16,-3 1 0 15,-2 2 0-15,-9 0 0 16,-7-3 0-16,-8 0 0 0,-8-2-1 15,-5 0 1-15,-6-3-1 16,0 1 1-16,-5-1-1 16,0 8 1-16,-5 0-1 15,3 5 1-15,-4 5-1 16,4 16 1-16,-3 8 0 16,5-1 0-16,5 4 0 15,3-1 0-15,5 0 0 0,1-5 1 16,2-10-1-16,-1-3 1 15,-1-5-1-15,-1-3 1 16,-2-2-1-16,-1-3 0 16,1-3-1-16,-3-2 1 15,5 3-1-15,-5-3 0 16,0 0-105-16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632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6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13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789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076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60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343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025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7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94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15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6D602-7218-4CFC-BD3F-6BCF42E40B22}" type="datetimeFigureOut">
              <a:rPr lang="en-IN" smtClean="0"/>
              <a:t>27-04-2019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03BB-E9C4-466E-8A95-D99EFB64D3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947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7.emf"/><Relationship Id="rId18" Type="http://schemas.openxmlformats.org/officeDocument/2006/relationships/customXml" Target="../ink/ink10.xml"/><Relationship Id="rId3" Type="http://schemas.openxmlformats.org/officeDocument/2006/relationships/image" Target="../media/image2.emf"/><Relationship Id="rId21" Type="http://schemas.openxmlformats.org/officeDocument/2006/relationships/image" Target="../media/image11.emf"/><Relationship Id="rId7" Type="http://schemas.openxmlformats.org/officeDocument/2006/relationships/image" Target="../media/image4.emf"/><Relationship Id="rId12" Type="http://schemas.openxmlformats.org/officeDocument/2006/relationships/customXml" Target="../ink/ink7.xml"/><Relationship Id="rId17" Type="http://schemas.openxmlformats.org/officeDocument/2006/relationships/image" Target="../media/image9.emf"/><Relationship Id="rId2" Type="http://schemas.openxmlformats.org/officeDocument/2006/relationships/customXml" Target="../ink/ink2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5" Type="http://schemas.openxmlformats.org/officeDocument/2006/relationships/image" Target="../media/image8.emf"/><Relationship Id="rId10" Type="http://schemas.openxmlformats.org/officeDocument/2006/relationships/customXml" Target="../ink/ink6.xml"/><Relationship Id="rId19" Type="http://schemas.openxmlformats.org/officeDocument/2006/relationships/image" Target="../media/image10.emf"/><Relationship Id="rId4" Type="http://schemas.openxmlformats.org/officeDocument/2006/relationships/customXml" Target="../ink/ink3.xml"/><Relationship Id="rId9" Type="http://schemas.openxmlformats.org/officeDocument/2006/relationships/image" Target="../media/image5.emf"/><Relationship Id="rId14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73" y="1116984"/>
            <a:ext cx="10239487" cy="2387600"/>
          </a:xfrm>
        </p:spPr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Story of a man with an unusual gastric mass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IN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/>
              <a:t>Presenter: Rohan </a:t>
            </a:r>
            <a:r>
              <a:rPr lang="en-IN" dirty="0" err="1" smtClean="0"/>
              <a:t>Yewale</a:t>
            </a:r>
            <a:r>
              <a:rPr lang="en-IN" dirty="0" smtClean="0"/>
              <a:t>, DNB MGE Registrar, SIMS Hospital, Chennai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/>
              <a:t>Guide : </a:t>
            </a:r>
            <a:r>
              <a:rPr lang="en-IN" dirty="0" err="1" smtClean="0"/>
              <a:t>Dr.</a:t>
            </a:r>
            <a:r>
              <a:rPr lang="en-IN" dirty="0" smtClean="0"/>
              <a:t> B.S. Ramakrishna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95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56" y="171141"/>
            <a:ext cx="4139865" cy="3243790"/>
          </a:xfrm>
          <a:prstGeom prst="rect">
            <a:avLst/>
          </a:prstGeom>
        </p:spPr>
      </p:pic>
      <p:pic>
        <p:nvPicPr>
          <p:cNvPr id="5" name="Picture 2" descr="D:\Dr.BSR\sanjay nath\2018080114\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22" y="171141"/>
            <a:ext cx="4325054" cy="32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64" y="3469342"/>
            <a:ext cx="4276578" cy="32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0386"/>
            <a:ext cx="10515600" cy="5106577"/>
          </a:xfrm>
        </p:spPr>
        <p:txBody>
          <a:bodyPr/>
          <a:lstStyle/>
          <a:p>
            <a:r>
              <a:rPr lang="en-IN" dirty="0" smtClean="0"/>
              <a:t>Surgical gastroenterology opinion sought</a:t>
            </a:r>
          </a:p>
          <a:p>
            <a:r>
              <a:rPr lang="en-IN" dirty="0" smtClean="0"/>
              <a:t>In view of ? GIST like appearance of the lesion without any evidence of other intra abdominal lesions on CT, laparotomy converted to open “partial </a:t>
            </a:r>
            <a:r>
              <a:rPr lang="en-IN" dirty="0" smtClean="0"/>
              <a:t>gastrectomy/mass resection” </a:t>
            </a:r>
            <a:r>
              <a:rPr lang="en-IN" dirty="0" smtClean="0"/>
              <a:t>was done</a:t>
            </a:r>
          </a:p>
          <a:p>
            <a:r>
              <a:rPr lang="en-IN" dirty="0" smtClean="0"/>
              <a:t>Operative findings – </a:t>
            </a:r>
          </a:p>
          <a:p>
            <a:pPr lvl="1"/>
            <a:r>
              <a:rPr lang="en-IN" dirty="0" smtClean="0"/>
              <a:t>7 x 5 cm mass in the greater curvature extending over posterior wall up to lesser curvature</a:t>
            </a:r>
          </a:p>
          <a:p>
            <a:pPr lvl="1"/>
            <a:r>
              <a:rPr lang="en-IN" dirty="0" smtClean="0"/>
              <a:t>Mass adherent posteriorly to the </a:t>
            </a:r>
            <a:r>
              <a:rPr lang="en-IN" dirty="0" err="1" smtClean="0"/>
              <a:t>mesocolon</a:t>
            </a:r>
            <a:endParaRPr lang="en-IN" dirty="0" smtClean="0"/>
          </a:p>
          <a:p>
            <a:pPr lvl="1"/>
            <a:endParaRPr lang="en-IN" dirty="0"/>
          </a:p>
          <a:p>
            <a:r>
              <a:rPr lang="en-IN" dirty="0" smtClean="0"/>
              <a:t>Showed symptomatic improvement and was discharged</a:t>
            </a:r>
          </a:p>
        </p:txBody>
      </p:sp>
    </p:spTree>
    <p:extLst>
      <p:ext uri="{BB962C8B-B14F-4D97-AF65-F5344CB8AC3E}">
        <p14:creationId xmlns:p14="http://schemas.microsoft.com/office/powerpoint/2010/main" val="31346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Histopathology / IHC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Fibroinflammatory</a:t>
            </a:r>
            <a:r>
              <a:rPr lang="en-IN" dirty="0" smtClean="0"/>
              <a:t> lesion with diffuse </a:t>
            </a:r>
            <a:r>
              <a:rPr lang="en-IN" dirty="0" err="1" smtClean="0"/>
              <a:t>lymphoplasmacytic</a:t>
            </a:r>
            <a:r>
              <a:rPr lang="en-IN" dirty="0" smtClean="0"/>
              <a:t> infiltrate</a:t>
            </a:r>
          </a:p>
          <a:p>
            <a:r>
              <a:rPr lang="en-US" dirty="0"/>
              <a:t>On the basis of histology, a diagnosis of IgG4 related disease was suggested</a:t>
            </a:r>
          </a:p>
          <a:p>
            <a:r>
              <a:rPr lang="en-US" dirty="0"/>
              <a:t>IHC </a:t>
            </a:r>
            <a:r>
              <a:rPr lang="en-US" dirty="0" smtClean="0"/>
              <a:t>- positive </a:t>
            </a:r>
            <a:r>
              <a:rPr lang="en-US" dirty="0"/>
              <a:t>for IgG4 (35-40</a:t>
            </a:r>
            <a:r>
              <a:rPr lang="en-US" dirty="0" smtClean="0"/>
              <a:t>%)</a:t>
            </a:r>
          </a:p>
          <a:p>
            <a:endParaRPr lang="en-US" dirty="0" smtClean="0"/>
          </a:p>
          <a:p>
            <a:r>
              <a:rPr lang="en-US" dirty="0" smtClean="0"/>
              <a:t>Serum </a:t>
            </a:r>
            <a:r>
              <a:rPr lang="en-US" dirty="0"/>
              <a:t>IgG 4 levels markedly </a:t>
            </a:r>
            <a:r>
              <a:rPr lang="en-US" dirty="0" smtClean="0"/>
              <a:t>elevated (</a:t>
            </a:r>
            <a:r>
              <a:rPr lang="en-US" dirty="0"/>
              <a:t>4.36g/l; n-0.03-2.01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32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62" y="118165"/>
            <a:ext cx="4296112" cy="322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31" y="118165"/>
            <a:ext cx="4319194" cy="323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30" y="3437572"/>
            <a:ext cx="4271944" cy="320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31" y="3444547"/>
            <a:ext cx="4319194" cy="31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9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517" y="363303"/>
            <a:ext cx="10515600" cy="1325563"/>
          </a:xfrm>
        </p:spPr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Course after discharge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4 months later - </a:t>
            </a:r>
            <a:r>
              <a:rPr lang="en-IN" b="1" dirty="0" smtClean="0">
                <a:solidFill>
                  <a:schemeClr val="accent5"/>
                </a:solidFill>
              </a:rPr>
              <a:t>October 2018</a:t>
            </a:r>
          </a:p>
          <a:p>
            <a:r>
              <a:rPr lang="en-IN" dirty="0" smtClean="0"/>
              <a:t>Readmitted </a:t>
            </a:r>
            <a:r>
              <a:rPr lang="en-IN" dirty="0" smtClean="0"/>
              <a:t>with c/o –</a:t>
            </a:r>
          </a:p>
          <a:p>
            <a:pPr lvl="1"/>
            <a:r>
              <a:rPr lang="en-IN" dirty="0" smtClean="0"/>
              <a:t>Epigastric pain, continuous, unrelated to meals, 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dull aching type, non </a:t>
            </a:r>
            <a:r>
              <a:rPr lang="en-IN" dirty="0"/>
              <a:t>radiating				 </a:t>
            </a:r>
            <a:r>
              <a:rPr lang="en-IN" dirty="0" smtClean="0"/>
              <a:t>  x </a:t>
            </a:r>
            <a:r>
              <a:rPr lang="en-IN" b="1" dirty="0"/>
              <a:t>7 days</a:t>
            </a:r>
            <a:endParaRPr lang="en-IN" dirty="0" smtClean="0"/>
          </a:p>
          <a:p>
            <a:pPr lvl="1"/>
            <a:r>
              <a:rPr lang="en-IN" dirty="0" err="1"/>
              <a:t>A</a:t>
            </a:r>
            <a:r>
              <a:rPr lang="en-IN" dirty="0" err="1" smtClean="0"/>
              <a:t>/w</a:t>
            </a:r>
            <a:r>
              <a:rPr lang="en-IN" dirty="0" smtClean="0"/>
              <a:t> occasional episodes of non bilious vomiting</a:t>
            </a:r>
            <a:endParaRPr lang="en-IN" b="1" dirty="0" smtClean="0"/>
          </a:p>
          <a:p>
            <a:pPr lvl="1"/>
            <a:r>
              <a:rPr lang="en-IN" dirty="0" smtClean="0"/>
              <a:t>Weight loss of 12kg </a:t>
            </a:r>
            <a:r>
              <a:rPr lang="en-IN" dirty="0"/>
              <a:t> </a:t>
            </a:r>
            <a:r>
              <a:rPr lang="en-IN" dirty="0" smtClean="0"/>
              <a:t>    x  </a:t>
            </a:r>
            <a:r>
              <a:rPr lang="en-IN" b="1" dirty="0" smtClean="0"/>
              <a:t>3 months</a:t>
            </a:r>
          </a:p>
          <a:p>
            <a:r>
              <a:rPr lang="en-IN" dirty="0" smtClean="0"/>
              <a:t>No h/o back pain, GI bleeding, jaundice, altered bowel habits</a:t>
            </a:r>
          </a:p>
          <a:p>
            <a:r>
              <a:rPr lang="en-IN" dirty="0" smtClean="0"/>
              <a:t>Per abdomen soft, non tender, no guarding or rigidity</a:t>
            </a:r>
          </a:p>
          <a:p>
            <a:r>
              <a:rPr lang="en-IN" dirty="0" smtClean="0"/>
              <a:t>Baseline labs, amylase, lipase normal</a:t>
            </a:r>
          </a:p>
          <a:p>
            <a:endParaRPr lang="en-IN" dirty="0"/>
          </a:p>
        </p:txBody>
      </p:sp>
      <p:sp>
        <p:nvSpPr>
          <p:cNvPr id="4" name="Right Brace 3"/>
          <p:cNvSpPr/>
          <p:nvPr/>
        </p:nvSpPr>
        <p:spPr>
          <a:xfrm>
            <a:off x="7874597" y="2877670"/>
            <a:ext cx="328108" cy="100046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838200" y="1777215"/>
            <a:ext cx="4798807" cy="54643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17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3492"/>
            <a:ext cx="10515600" cy="5133471"/>
          </a:xfrm>
        </p:spPr>
        <p:txBody>
          <a:bodyPr>
            <a:normAutofit fontScale="92500" lnSpcReduction="20000"/>
          </a:bodyPr>
          <a:lstStyle/>
          <a:p>
            <a:r>
              <a:rPr lang="en-IN" b="1" dirty="0" smtClean="0">
                <a:solidFill>
                  <a:schemeClr val="accent5"/>
                </a:solidFill>
              </a:rPr>
              <a:t>Upper GI endoscopy </a:t>
            </a:r>
            <a:r>
              <a:rPr lang="en-IN" dirty="0" smtClean="0"/>
              <a:t>– submucosal lesion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</a:t>
            </a:r>
            <a:r>
              <a:rPr lang="en-IN" dirty="0" err="1" smtClean="0"/>
              <a:t>esophagus</a:t>
            </a:r>
            <a:r>
              <a:rPr lang="en-IN" dirty="0" smtClean="0"/>
              <a:t> (previous HPE - leiomyoma),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post - operative stomach with a linear gastric ulcer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at the site of resection and a deep excavating ulcer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in duodenum</a:t>
            </a:r>
          </a:p>
          <a:p>
            <a:r>
              <a:rPr lang="en-IN" dirty="0" smtClean="0"/>
              <a:t>Started on iv pantoprazole infusion with syrup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</a:t>
            </a:r>
            <a:r>
              <a:rPr lang="en-IN" dirty="0" err="1" smtClean="0"/>
              <a:t>sucralfate</a:t>
            </a:r>
            <a:endParaRPr lang="en-IN" dirty="0" smtClean="0"/>
          </a:p>
          <a:p>
            <a:r>
              <a:rPr lang="en-IN" dirty="0" smtClean="0"/>
              <a:t>Thought to be a recurrence of IgG4 – RD, </a:t>
            </a:r>
          </a:p>
          <a:p>
            <a:pPr marL="0" indent="0">
              <a:buNone/>
            </a:pPr>
            <a:r>
              <a:rPr lang="en-IN" dirty="0" smtClean="0"/>
              <a:t>   hence started on</a:t>
            </a:r>
          </a:p>
          <a:p>
            <a:pPr lvl="1"/>
            <a:r>
              <a:rPr lang="en-IN" dirty="0" err="1" smtClean="0"/>
              <a:t>Inj</a:t>
            </a:r>
            <a:r>
              <a:rPr lang="en-IN" dirty="0" smtClean="0"/>
              <a:t> hydrocortisone 100mg q8h for 3 days and later 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changed to a tapering dose of T. Prednisolone</a:t>
            </a:r>
          </a:p>
          <a:p>
            <a:pPr lvl="1"/>
            <a:r>
              <a:rPr lang="en-IN" dirty="0" smtClean="0"/>
              <a:t>T. Azathioprine 50mg</a:t>
            </a:r>
          </a:p>
          <a:p>
            <a:r>
              <a:rPr lang="en-IN" dirty="0" smtClean="0"/>
              <a:t> Symptoms settled over the next few weeks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09" y="336176"/>
            <a:ext cx="3901440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09" y="3671047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6" y="925158"/>
            <a:ext cx="10515600" cy="5198017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2</a:t>
            </a:r>
            <a:r>
              <a:rPr lang="en-IN" dirty="0" smtClean="0"/>
              <a:t> months later - </a:t>
            </a:r>
            <a:r>
              <a:rPr lang="en-IN" b="1" dirty="0" smtClean="0">
                <a:solidFill>
                  <a:schemeClr val="accent5"/>
                </a:solidFill>
              </a:rPr>
              <a:t>December 2018</a:t>
            </a:r>
          </a:p>
          <a:p>
            <a:endParaRPr lang="en-IN" dirty="0" smtClean="0"/>
          </a:p>
          <a:p>
            <a:r>
              <a:rPr lang="en-IN" dirty="0" smtClean="0"/>
              <a:t>Readmitted </a:t>
            </a:r>
            <a:r>
              <a:rPr lang="en-IN" dirty="0" smtClean="0"/>
              <a:t>with similar complaints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(on Prednisolone 30mg and Azathioprine 50mg)</a:t>
            </a:r>
          </a:p>
          <a:p>
            <a:r>
              <a:rPr lang="en-IN" b="1" dirty="0" smtClean="0">
                <a:solidFill>
                  <a:schemeClr val="accent5"/>
                </a:solidFill>
              </a:rPr>
              <a:t>Upper GI endoscopy </a:t>
            </a:r>
            <a:r>
              <a:rPr lang="en-IN" dirty="0" smtClean="0"/>
              <a:t>– Excavating clean based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ulcer in antrum parallel to resection site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and a clean based duodenal ulcer</a:t>
            </a:r>
          </a:p>
          <a:p>
            <a:r>
              <a:rPr lang="en-IN" b="1" dirty="0" smtClean="0">
                <a:solidFill>
                  <a:schemeClr val="accent5"/>
                </a:solidFill>
              </a:rPr>
              <a:t>HPE</a:t>
            </a:r>
            <a:r>
              <a:rPr lang="en-IN" dirty="0" smtClean="0"/>
              <a:t> – Marked reduction in plasma cell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infiltration in gastric mucosa, H. Pylori +</a:t>
            </a:r>
          </a:p>
          <a:p>
            <a:r>
              <a:rPr lang="en-IN" b="1" dirty="0" smtClean="0">
                <a:solidFill>
                  <a:schemeClr val="accent5"/>
                </a:solidFill>
              </a:rPr>
              <a:t>Serum IgG 4 levels </a:t>
            </a:r>
            <a:r>
              <a:rPr lang="en-IN" dirty="0" smtClean="0"/>
              <a:t>reduced (2.71 g/l)</a:t>
            </a:r>
          </a:p>
          <a:p>
            <a:endParaRPr lang="en-IN" dirty="0"/>
          </a:p>
          <a:p>
            <a:r>
              <a:rPr lang="en-IN" dirty="0" smtClean="0"/>
              <a:t>Oral steroids, Azathioprine continued</a:t>
            </a:r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endParaRPr lang="en-IN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46347004"/>
              </p:ext>
            </p:extLst>
          </p:nvPr>
        </p:nvGraphicFramePr>
        <p:xfrm>
          <a:off x="7465807" y="744668"/>
          <a:ext cx="4308437" cy="4749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409789" y="5577840"/>
            <a:ext cx="256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Pain management</a:t>
            </a:r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719866" y="830542"/>
            <a:ext cx="5056990" cy="54643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40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4325"/>
            <a:ext cx="10515600" cy="5192638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Readmitted after 1 month - </a:t>
            </a:r>
            <a:r>
              <a:rPr lang="en-IN" b="1" dirty="0" smtClean="0">
                <a:solidFill>
                  <a:schemeClr val="accent5"/>
                </a:solidFill>
              </a:rPr>
              <a:t>Feb 2019</a:t>
            </a:r>
          </a:p>
          <a:p>
            <a:r>
              <a:rPr lang="en-IN" dirty="0" smtClean="0"/>
              <a:t>Persistent epigastric, left upper quadrant pain,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occasional vomiting</a:t>
            </a:r>
            <a:endParaRPr lang="en-IN" dirty="0"/>
          </a:p>
          <a:p>
            <a:r>
              <a:rPr lang="en-IN" dirty="0" smtClean="0"/>
              <a:t>Upper GI endoscopy – partially healed 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residual gastric ulcer, healing duodenal ulcer</a:t>
            </a:r>
          </a:p>
          <a:p>
            <a:r>
              <a:rPr lang="en-IN" dirty="0" smtClean="0"/>
              <a:t>HPE - Very few plasma cells</a:t>
            </a:r>
          </a:p>
          <a:p>
            <a:r>
              <a:rPr lang="en-IN" dirty="0" smtClean="0"/>
              <a:t>IHC – IgG4 10 cells/HPF (1+)</a:t>
            </a:r>
          </a:p>
          <a:p>
            <a:endParaRPr lang="en-IN" b="1" u="sng" dirty="0" smtClean="0"/>
          </a:p>
          <a:p>
            <a:r>
              <a:rPr lang="en-IN" b="1" u="sng" dirty="0" smtClean="0">
                <a:solidFill>
                  <a:schemeClr val="accent5"/>
                </a:solidFill>
              </a:rPr>
              <a:t>Diagnostic </a:t>
            </a:r>
            <a:r>
              <a:rPr lang="en-IN" b="1" u="sng" dirty="0">
                <a:solidFill>
                  <a:schemeClr val="accent5"/>
                </a:solidFill>
              </a:rPr>
              <a:t>dilemma </a:t>
            </a:r>
          </a:p>
          <a:p>
            <a:r>
              <a:rPr lang="en-IN" dirty="0"/>
              <a:t>Was IgG 4 – RD in remission ?</a:t>
            </a:r>
          </a:p>
          <a:p>
            <a:r>
              <a:rPr lang="en-IN" dirty="0"/>
              <a:t>If </a:t>
            </a:r>
            <a:r>
              <a:rPr lang="en-IN" dirty="0" smtClean="0"/>
              <a:t>not, </a:t>
            </a:r>
            <a:r>
              <a:rPr lang="en-IN" dirty="0"/>
              <a:t>should Rituximab be considered ?</a:t>
            </a:r>
          </a:p>
          <a:p>
            <a:r>
              <a:rPr lang="en-IN" dirty="0" smtClean="0"/>
              <a:t>Were </a:t>
            </a:r>
            <a:r>
              <a:rPr lang="en-IN" dirty="0"/>
              <a:t>we missing out on some other condition ?</a:t>
            </a:r>
          </a:p>
          <a:p>
            <a:pPr marL="0" indent="0">
              <a:buNone/>
            </a:pPr>
            <a:endParaRPr lang="en-IN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50" y="460926"/>
            <a:ext cx="3901440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50" y="3580644"/>
            <a:ext cx="3901440" cy="2926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6609" y="798269"/>
            <a:ext cx="5368963" cy="54643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795169" y="4106245"/>
            <a:ext cx="6880412" cy="174053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526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079683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chemeClr val="accent5"/>
                </a:solidFill>
              </a:rPr>
              <a:t>CT abdomen with oral contrast </a:t>
            </a:r>
            <a:r>
              <a:rPr lang="en-IN" dirty="0"/>
              <a:t>– retention of contrast material in stomach – </a:t>
            </a:r>
            <a:r>
              <a:rPr lang="en-IN" dirty="0" smtClean="0"/>
              <a:t>severe </a:t>
            </a:r>
            <a:r>
              <a:rPr lang="en-IN" dirty="0"/>
              <a:t>gastroparesis, gastric outlet obstruction</a:t>
            </a:r>
          </a:p>
          <a:p>
            <a:r>
              <a:rPr lang="en-IN" b="1" dirty="0">
                <a:solidFill>
                  <a:schemeClr val="accent5"/>
                </a:solidFill>
              </a:rPr>
              <a:t>Gastric scintigraphy </a:t>
            </a:r>
            <a:r>
              <a:rPr lang="en-IN" dirty="0"/>
              <a:t>– Delayed gastric emptying</a:t>
            </a:r>
          </a:p>
          <a:p>
            <a:r>
              <a:rPr lang="en-IN" b="1" dirty="0" smtClean="0">
                <a:solidFill>
                  <a:schemeClr val="accent5"/>
                </a:solidFill>
              </a:rPr>
              <a:t>Diagnosis</a:t>
            </a:r>
            <a:r>
              <a:rPr lang="en-IN" dirty="0" smtClean="0"/>
              <a:t> </a:t>
            </a:r>
            <a:r>
              <a:rPr lang="en-IN" dirty="0"/>
              <a:t>– Post operative gastroparesis</a:t>
            </a:r>
          </a:p>
          <a:p>
            <a:r>
              <a:rPr lang="en-IN" dirty="0"/>
              <a:t>Underwent gastric antral resection with truncal </a:t>
            </a:r>
            <a:r>
              <a:rPr lang="en-IN" dirty="0" err="1"/>
              <a:t>vagotomy</a:t>
            </a:r>
            <a:r>
              <a:rPr lang="en-IN" dirty="0"/>
              <a:t> and </a:t>
            </a:r>
            <a:r>
              <a:rPr lang="en-IN" dirty="0" err="1"/>
              <a:t>gastrojejunostomy</a:t>
            </a:r>
            <a:endParaRPr lang="en-IN" dirty="0"/>
          </a:p>
          <a:p>
            <a:r>
              <a:rPr lang="en-IN" dirty="0"/>
              <a:t>Last </a:t>
            </a:r>
            <a:r>
              <a:rPr lang="en-IN" dirty="0" smtClean="0"/>
              <a:t>follow up</a:t>
            </a:r>
            <a:r>
              <a:rPr lang="en-IN" dirty="0" smtClean="0"/>
              <a:t> </a:t>
            </a:r>
            <a:r>
              <a:rPr lang="en-IN" dirty="0"/>
              <a:t>in April 2019 </a:t>
            </a:r>
            <a:r>
              <a:rPr lang="en-IN" dirty="0" smtClean="0"/>
              <a:t>– asymptomatic, regained appetite and weight 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2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0" y="957430"/>
            <a:ext cx="5345295" cy="4868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07" y="997262"/>
            <a:ext cx="6385715" cy="47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Case capsule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22106" cy="4505250"/>
          </a:xfrm>
        </p:spPr>
        <p:txBody>
          <a:bodyPr>
            <a:normAutofit fontScale="85000" lnSpcReduction="20000"/>
          </a:bodyPr>
          <a:lstStyle/>
          <a:p>
            <a:r>
              <a:rPr lang="en-IN" dirty="0" smtClean="0"/>
              <a:t>43 year old gentleman seen by our department in </a:t>
            </a:r>
            <a:r>
              <a:rPr lang="en-IN" b="1" dirty="0" smtClean="0"/>
              <a:t>August 2018</a:t>
            </a:r>
          </a:p>
          <a:p>
            <a:r>
              <a:rPr lang="en-IN" dirty="0" smtClean="0"/>
              <a:t>Presented with complaints of – “</a:t>
            </a:r>
            <a:r>
              <a:rPr lang="en-IN" i="1" dirty="0" smtClean="0"/>
              <a:t>chronic indigestion</a:t>
            </a:r>
            <a:r>
              <a:rPr lang="en-IN" dirty="0" smtClean="0"/>
              <a:t>”</a:t>
            </a:r>
          </a:p>
          <a:p>
            <a:pPr lvl="1"/>
            <a:r>
              <a:rPr lang="en-IN" dirty="0" smtClean="0"/>
              <a:t>Poor appetite</a:t>
            </a:r>
          </a:p>
          <a:p>
            <a:pPr lvl="1"/>
            <a:r>
              <a:rPr lang="en-IN" dirty="0" smtClean="0"/>
              <a:t>Early satiety							</a:t>
            </a:r>
            <a:r>
              <a:rPr lang="en-IN" dirty="0"/>
              <a:t> </a:t>
            </a:r>
            <a:r>
              <a:rPr lang="en-IN" dirty="0" smtClean="0"/>
              <a:t>                    x   </a:t>
            </a:r>
            <a:r>
              <a:rPr lang="en-IN" b="1" dirty="0" smtClean="0"/>
              <a:t>1 year</a:t>
            </a:r>
            <a:r>
              <a:rPr lang="en-IN" dirty="0" smtClean="0"/>
              <a:t> </a:t>
            </a:r>
          </a:p>
          <a:p>
            <a:pPr lvl="1"/>
            <a:r>
              <a:rPr lang="en-IN" dirty="0" smtClean="0"/>
              <a:t>Post prandial, vague, upper abdominal discomfort</a:t>
            </a:r>
          </a:p>
          <a:p>
            <a:pPr lvl="1"/>
            <a:r>
              <a:rPr lang="en-IN" dirty="0" smtClean="0"/>
              <a:t>Vomiting few hours after meals – non bilious, undigested food particles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                                               </a:t>
            </a:r>
            <a:endParaRPr lang="en-IN" dirty="0"/>
          </a:p>
          <a:p>
            <a:pPr lvl="1"/>
            <a:r>
              <a:rPr lang="en-IN" dirty="0" smtClean="0"/>
              <a:t>Acute onset pain in left lower abdomen, radiating to </a:t>
            </a:r>
          </a:p>
          <a:p>
            <a:pPr marL="457200" lvl="1" indent="0">
              <a:buNone/>
            </a:pPr>
            <a:r>
              <a:rPr lang="en-IN" dirty="0"/>
              <a:t>  </a:t>
            </a:r>
            <a:r>
              <a:rPr lang="en-IN" dirty="0" smtClean="0"/>
              <a:t>  back with multiple episodes of non bilious vomiting            x   </a:t>
            </a:r>
            <a:r>
              <a:rPr lang="en-IN" b="1" dirty="0" smtClean="0"/>
              <a:t>3 days</a:t>
            </a:r>
          </a:p>
          <a:p>
            <a:endParaRPr lang="en-IN" dirty="0" smtClean="0"/>
          </a:p>
          <a:p>
            <a:pPr>
              <a:lnSpc>
                <a:spcPct val="120000"/>
              </a:lnSpc>
            </a:pPr>
            <a:r>
              <a:rPr lang="en-IN" dirty="0" smtClean="0"/>
              <a:t>No h/o weight loss, hematemesis, melena, </a:t>
            </a:r>
            <a:r>
              <a:rPr lang="en-IN" dirty="0" err="1" smtClean="0"/>
              <a:t>hematochezia</a:t>
            </a:r>
            <a:r>
              <a:rPr lang="en-IN" dirty="0" smtClean="0"/>
              <a:t>, jaundice, heartburn, dysphagia, bloating, altered bowel habits, </a:t>
            </a:r>
            <a:r>
              <a:rPr lang="en-IN" dirty="0" err="1" smtClean="0"/>
              <a:t>hematuria</a:t>
            </a:r>
            <a:r>
              <a:rPr lang="en-IN" dirty="0" smtClean="0"/>
              <a:t>, fever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H/o NSAID use on and off for abdominal pain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827109" y="2538804"/>
            <a:ext cx="365761" cy="1177961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95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733"/>
            <a:ext cx="10414298" cy="6378439"/>
          </a:xfrm>
        </p:spPr>
      </p:pic>
    </p:spTree>
    <p:extLst>
      <p:ext uri="{BB962C8B-B14F-4D97-AF65-F5344CB8AC3E}">
        <p14:creationId xmlns:p14="http://schemas.microsoft.com/office/powerpoint/2010/main" val="16523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43197"/>
            <a:ext cx="11967882" cy="66588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76" y="5696850"/>
            <a:ext cx="12048565" cy="1058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 flipH="1">
            <a:off x="822959" y="5824359"/>
            <a:ext cx="1017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chemeClr val="accent5"/>
                </a:solidFill>
              </a:rPr>
              <a:t>IgG-4 RD presenting as isolated gastric lesions – A literature review</a:t>
            </a:r>
            <a:endParaRPr lang="en-IN" sz="28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4522" y="6418411"/>
            <a:ext cx="392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 err="1" smtClean="0"/>
              <a:t>Skorus</a:t>
            </a:r>
            <a:r>
              <a:rPr lang="en-IN" i="1" dirty="0" smtClean="0"/>
              <a:t>. U et al; Pol </a:t>
            </a:r>
            <a:r>
              <a:rPr lang="en-IN" i="1" dirty="0" err="1" smtClean="0"/>
              <a:t>Przegl</a:t>
            </a:r>
            <a:r>
              <a:rPr lang="en-IN" i="1" dirty="0" smtClean="0"/>
              <a:t> </a:t>
            </a:r>
            <a:r>
              <a:rPr lang="en-IN" i="1" dirty="0" err="1" smtClean="0"/>
              <a:t>Chir</a:t>
            </a:r>
            <a:r>
              <a:rPr lang="en-IN" i="1" dirty="0" smtClean="0"/>
              <a:t>; Jun 2018</a:t>
            </a:r>
            <a:endParaRPr lang="en-IN" i="1" dirty="0"/>
          </a:p>
        </p:txBody>
      </p:sp>
      <p:sp>
        <p:nvSpPr>
          <p:cNvPr id="8" name="Rectangle 7"/>
          <p:cNvSpPr/>
          <p:nvPr/>
        </p:nvSpPr>
        <p:spPr>
          <a:xfrm>
            <a:off x="494851" y="1112849"/>
            <a:ext cx="285078" cy="21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494851" y="2177121"/>
            <a:ext cx="285078" cy="21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94851" y="3507484"/>
            <a:ext cx="285078" cy="225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494851" y="4972317"/>
            <a:ext cx="285078" cy="171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01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84"/>
            <a:ext cx="12192000" cy="6016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715" y="1112849"/>
            <a:ext cx="285078" cy="21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432097" y="2292604"/>
            <a:ext cx="331695" cy="197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455407" y="3355535"/>
            <a:ext cx="308386" cy="226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478715" y="4403981"/>
            <a:ext cx="308386" cy="226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389066" y="5269121"/>
            <a:ext cx="546849" cy="905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23711" y="5495244"/>
            <a:ext cx="308386" cy="679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55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072" y="0"/>
            <a:ext cx="10515600" cy="1325563"/>
          </a:xfrm>
        </p:spPr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Our experience so far…</a:t>
            </a:r>
            <a:endParaRPr lang="en-IN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125048"/>
              </p:ext>
            </p:extLst>
          </p:nvPr>
        </p:nvGraphicFramePr>
        <p:xfrm>
          <a:off x="236665" y="1189019"/>
          <a:ext cx="1179038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581">
                  <a:extLst>
                    <a:ext uri="{9D8B030D-6E8A-4147-A177-3AD203B41FA5}">
                      <a16:colId xmlns:a16="http://schemas.microsoft.com/office/drawing/2014/main" val="1102012538"/>
                    </a:ext>
                  </a:extLst>
                </a:gridCol>
                <a:gridCol w="650837">
                  <a:extLst>
                    <a:ext uri="{9D8B030D-6E8A-4147-A177-3AD203B41FA5}">
                      <a16:colId xmlns:a16="http://schemas.microsoft.com/office/drawing/2014/main" val="1835816018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4241193277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val="909700982"/>
                    </a:ext>
                  </a:extLst>
                </a:gridCol>
                <a:gridCol w="1446904">
                  <a:extLst>
                    <a:ext uri="{9D8B030D-6E8A-4147-A177-3AD203B41FA5}">
                      <a16:colId xmlns:a16="http://schemas.microsoft.com/office/drawing/2014/main" val="3580310526"/>
                    </a:ext>
                  </a:extLst>
                </a:gridCol>
                <a:gridCol w="1269402">
                  <a:extLst>
                    <a:ext uri="{9D8B030D-6E8A-4147-A177-3AD203B41FA5}">
                      <a16:colId xmlns:a16="http://schemas.microsoft.com/office/drawing/2014/main" val="336665762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3659586362"/>
                    </a:ext>
                  </a:extLst>
                </a:gridCol>
                <a:gridCol w="1409252">
                  <a:extLst>
                    <a:ext uri="{9D8B030D-6E8A-4147-A177-3AD203B41FA5}">
                      <a16:colId xmlns:a16="http://schemas.microsoft.com/office/drawing/2014/main" val="265093749"/>
                    </a:ext>
                  </a:extLst>
                </a:gridCol>
                <a:gridCol w="995082">
                  <a:extLst>
                    <a:ext uri="{9D8B030D-6E8A-4147-A177-3AD203B41FA5}">
                      <a16:colId xmlns:a16="http://schemas.microsoft.com/office/drawing/2014/main" val="4222796073"/>
                    </a:ext>
                  </a:extLst>
                </a:gridCol>
                <a:gridCol w="1102659">
                  <a:extLst>
                    <a:ext uri="{9D8B030D-6E8A-4147-A177-3AD203B41FA5}">
                      <a16:colId xmlns:a16="http://schemas.microsoft.com/office/drawing/2014/main" val="333206372"/>
                    </a:ext>
                  </a:extLst>
                </a:gridCol>
                <a:gridCol w="1457661">
                  <a:extLst>
                    <a:ext uri="{9D8B030D-6E8A-4147-A177-3AD203B41FA5}">
                      <a16:colId xmlns:a16="http://schemas.microsoft.com/office/drawing/2014/main" val="3366091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Case No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Age/Sex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Symptoms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Gastric location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 type in endoscopic examination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Pre-operative</a:t>
                      </a:r>
                      <a:r>
                        <a:rPr lang="en-IN" baseline="0" dirty="0" smtClean="0"/>
                        <a:t> diagnosis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 size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HPE/IHC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Serum IgG4 level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Treatment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Follow</a:t>
                      </a:r>
                      <a:r>
                        <a:rPr lang="en-IN" baseline="0" dirty="0" smtClean="0"/>
                        <a:t> up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1.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43/M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Dyspepsia vomiting,</a:t>
                      </a:r>
                    </a:p>
                    <a:p>
                      <a:r>
                        <a:rPr lang="en-IN" baseline="0" dirty="0" smtClean="0"/>
                        <a:t>Poor appetite,</a:t>
                      </a:r>
                    </a:p>
                    <a:p>
                      <a:r>
                        <a:rPr lang="en-IN" baseline="0" dirty="0" smtClean="0"/>
                        <a:t>Recurrent admissions for multi system illnesses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Antrum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Submucosal lesion with a</a:t>
                      </a:r>
                      <a:r>
                        <a:rPr lang="en-IN" baseline="0" dirty="0" smtClean="0"/>
                        <a:t> central</a:t>
                      </a:r>
                      <a:r>
                        <a:rPr lang="en-IN" dirty="0" smtClean="0"/>
                        <a:t> excavated ulcer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GIST /</a:t>
                      </a:r>
                    </a:p>
                    <a:p>
                      <a:r>
                        <a:rPr lang="en-IN" dirty="0" smtClean="0"/>
                        <a:t>Malignancy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 x 5 cm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Dense </a:t>
                      </a:r>
                      <a:r>
                        <a:rPr lang="en-IN" dirty="0" err="1" smtClean="0"/>
                        <a:t>lymphoplasmacytic</a:t>
                      </a:r>
                      <a:r>
                        <a:rPr lang="en-IN" dirty="0" smtClean="0"/>
                        <a:t> infiltrate,</a:t>
                      </a:r>
                    </a:p>
                    <a:p>
                      <a:r>
                        <a:rPr lang="en-IN" dirty="0" smtClean="0"/>
                        <a:t>IHC</a:t>
                      </a:r>
                      <a:r>
                        <a:rPr lang="en-IN" baseline="0" dirty="0" smtClean="0"/>
                        <a:t> – Positive for IgG 4 cells (35-40%)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4.36g/l</a:t>
                      </a:r>
                    </a:p>
                    <a:p>
                      <a:r>
                        <a:rPr lang="en-IN" dirty="0" smtClean="0"/>
                        <a:t>elevated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Surgical</a:t>
                      </a:r>
                      <a:r>
                        <a:rPr lang="en-IN" baseline="0" dirty="0" smtClean="0"/>
                        <a:t> resection</a:t>
                      </a:r>
                    </a:p>
                    <a:p>
                      <a:r>
                        <a:rPr lang="en-IN" baseline="0" dirty="0" smtClean="0"/>
                        <a:t>f/b</a:t>
                      </a:r>
                    </a:p>
                    <a:p>
                      <a:r>
                        <a:rPr lang="en-IN" baseline="0" dirty="0" smtClean="0"/>
                        <a:t>Tapering steroids and 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Stormy course,</a:t>
                      </a:r>
                    </a:p>
                    <a:p>
                      <a:r>
                        <a:rPr lang="en-IN" dirty="0" smtClean="0"/>
                        <a:t>Gastric</a:t>
                      </a:r>
                      <a:r>
                        <a:rPr lang="en-IN" baseline="0" dirty="0" smtClean="0"/>
                        <a:t> ulcer,</a:t>
                      </a:r>
                    </a:p>
                    <a:p>
                      <a:r>
                        <a:rPr lang="en-IN" baseline="0" dirty="0" smtClean="0"/>
                        <a:t>Post operative gastroparesis</a:t>
                      </a:r>
                    </a:p>
                    <a:p>
                      <a:r>
                        <a:rPr lang="en-IN" baseline="0" dirty="0" smtClean="0"/>
                        <a:t>No recurrence at 11 months</a:t>
                      </a:r>
                      <a:endParaRPr lang="en-IN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69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2.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58/M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Epigastric fullness, heartburn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Distal body along lesser curve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Submucosal lesion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GIST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 x 4.5 cm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Lymphoplasmacytic</a:t>
                      </a:r>
                      <a:r>
                        <a:rPr lang="en-IN" dirty="0" smtClean="0"/>
                        <a:t> infiltrate, </a:t>
                      </a:r>
                      <a:r>
                        <a:rPr lang="en-IN" dirty="0" err="1" smtClean="0"/>
                        <a:t>storeiform</a:t>
                      </a:r>
                      <a:r>
                        <a:rPr lang="en-IN" dirty="0" smtClean="0"/>
                        <a:t> fibrosis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Lap wedge resection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 recurrence at 6 months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167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0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215"/>
            <a:ext cx="10515600" cy="1325563"/>
          </a:xfrm>
        </p:spPr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Take home message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3116"/>
            <a:ext cx="10515600" cy="49915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IN" dirty="0" smtClean="0"/>
              <a:t>Over the last 6 months, we have come across 2 cases of gastric submucosal lesions which on surgical resection turned to be IgG 4 - RD on HPE and IHC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Thus, although IgG4-RD itself is a rare entity, mainly presenting as autoimmune pancreatitis, it can also present as gastrointestinal submucosal mass lesions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When a patient has a history of multisystem involvement of doubtful </a:t>
            </a:r>
            <a:r>
              <a:rPr lang="en-IN" dirty="0" err="1" smtClean="0"/>
              <a:t>etiology</a:t>
            </a:r>
            <a:r>
              <a:rPr lang="en-IN" dirty="0" smtClean="0"/>
              <a:t> dispersed in time, IgG4 – RD should be considered as a differential diagnosis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Surgery may not be the final cure since it is a multisystem disease with relapses and remissions 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Monitoring disease remission remains to be a challenge</a:t>
            </a:r>
          </a:p>
          <a:p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77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9CC97-E557-4F4B-9253-781471FF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What is IgG4 - RD</a:t>
            </a:r>
            <a:endParaRPr lang="en-IN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60028-C4EA-46CC-8E4B-2C3A556F3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IN" dirty="0"/>
              <a:t>Chronic,</a:t>
            </a:r>
          </a:p>
          <a:p>
            <a:r>
              <a:rPr lang="en-IN" dirty="0"/>
              <a:t>Relapsing, </a:t>
            </a:r>
          </a:p>
          <a:p>
            <a:r>
              <a:rPr lang="en-IN" dirty="0"/>
              <a:t>Multi-organ, </a:t>
            </a:r>
          </a:p>
          <a:p>
            <a:r>
              <a:rPr lang="en-IN" dirty="0"/>
              <a:t>Fibro-inflammatory syndrome </a:t>
            </a:r>
          </a:p>
          <a:p>
            <a:r>
              <a:rPr lang="en-IN" dirty="0"/>
              <a:t>Of presumed autoimmune </a:t>
            </a:r>
            <a:r>
              <a:rPr lang="en-IN" dirty="0" err="1"/>
              <a:t>etiology</a:t>
            </a:r>
            <a:endParaRPr lang="en-IN" dirty="0"/>
          </a:p>
          <a:p>
            <a:r>
              <a:rPr lang="en-IN" dirty="0"/>
              <a:t>Characterized by increased serum levels of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IgG4</a:t>
            </a:r>
            <a:r>
              <a:rPr lang="en-I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IN" dirty="0"/>
              <a:t>and tissue infiltration by IgG4+ cells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7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E365-50E9-4C09-A48C-06B47976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What makes it so unique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A0F4-AB0B-4E56-BC9F-4ECCCA006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Pathognomonic antigens probably differ among different manifestations</a:t>
            </a:r>
          </a:p>
          <a:p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Different antigens</a:t>
            </a:r>
            <a:r>
              <a:rPr lang="en-IN" b="1" dirty="0"/>
              <a:t> </a:t>
            </a:r>
            <a:r>
              <a:rPr lang="en-IN" dirty="0"/>
              <a:t>or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autoantibodies</a:t>
            </a:r>
            <a:r>
              <a:rPr lang="en-IN" dirty="0"/>
              <a:t> produce </a:t>
            </a:r>
          </a:p>
          <a:p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Similar</a:t>
            </a:r>
            <a:r>
              <a:rPr lang="en-IN" dirty="0"/>
              <a:t> immune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reactions</a:t>
            </a:r>
            <a:r>
              <a:rPr lang="en-IN" dirty="0"/>
              <a:t> in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different organs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6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26A0-B60B-4A83-B564-4651E416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05F7-FF86-46DE-86A9-886A87735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Estimated prevalence of fewer than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1 per 100,000 </a:t>
            </a:r>
            <a:r>
              <a:rPr lang="en-IN" dirty="0"/>
              <a:t>in the general population</a:t>
            </a:r>
          </a:p>
          <a:p>
            <a:r>
              <a:rPr lang="en-IN" dirty="0"/>
              <a:t>largely a disease of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men</a:t>
            </a:r>
            <a:r>
              <a:rPr lang="en-IN" dirty="0"/>
              <a:t>, with a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3:1</a:t>
            </a:r>
            <a:r>
              <a:rPr lang="en-IN" dirty="0"/>
              <a:t> male predominance</a:t>
            </a:r>
          </a:p>
          <a:p>
            <a:r>
              <a:rPr lang="en-IN" dirty="0"/>
              <a:t>Typically diagnosed late in life (mean age older than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60 years</a:t>
            </a:r>
            <a:r>
              <a:rPr lang="en-IN" dirty="0"/>
              <a:t>)</a:t>
            </a:r>
          </a:p>
          <a:p>
            <a:r>
              <a:rPr lang="en-IN" dirty="0"/>
              <a:t>Commonly affected organs </a:t>
            </a:r>
          </a:p>
          <a:p>
            <a:pPr lvl="1"/>
            <a:r>
              <a:rPr lang="en-IN" dirty="0"/>
              <a:t>Men – pancreatitis</a:t>
            </a:r>
          </a:p>
          <a:p>
            <a:pPr lvl="1"/>
            <a:r>
              <a:rPr lang="en-IN" dirty="0"/>
              <a:t>Women – salivary glands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5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F4AA-5DB8-450B-AED1-713E638B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Pathogenesis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13955F-0768-42B6-947A-D7F2CF73C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2 parallel immunologic processes</a:t>
            </a:r>
          </a:p>
          <a:p>
            <a:pPr lvl="1"/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Tissue-destructive process </a:t>
            </a:r>
            <a:r>
              <a:rPr lang="en-IN" dirty="0"/>
              <a:t>mediated by activated </a:t>
            </a:r>
          </a:p>
          <a:p>
            <a:pPr marL="457200" lvl="1" indent="0">
              <a:buNone/>
            </a:pPr>
            <a:r>
              <a:rPr lang="en-IN" dirty="0"/>
              <a:t>   lymphocytes, macrophages and fibroblasts</a:t>
            </a:r>
          </a:p>
          <a:p>
            <a:pPr lvl="1"/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Anti-inflammatory response </a:t>
            </a:r>
            <a:r>
              <a:rPr lang="en-IN" dirty="0"/>
              <a:t>that</a:t>
            </a:r>
            <a:br>
              <a:rPr lang="en-IN" dirty="0"/>
            </a:br>
            <a:r>
              <a:rPr lang="en-IN" dirty="0"/>
              <a:t>involves IgG4 and regulatory T (T reg) cells</a:t>
            </a:r>
          </a:p>
          <a:p>
            <a:pPr lvl="1"/>
            <a:endParaRPr lang="en-IN" dirty="0"/>
          </a:p>
          <a:p>
            <a:r>
              <a:rPr lang="en-IN" dirty="0"/>
              <a:t>Immunological triggers	</a:t>
            </a:r>
          </a:p>
          <a:p>
            <a:pPr lvl="1"/>
            <a:r>
              <a:rPr lang="en-IN" dirty="0"/>
              <a:t>Potential autoantigens – carbonic anhydrase, trypsinogens, annexins A11)</a:t>
            </a:r>
          </a:p>
          <a:p>
            <a:pPr lvl="1"/>
            <a:r>
              <a:rPr lang="en-IN" dirty="0"/>
              <a:t>Chronic exposure – microbes, chemicals</a:t>
            </a:r>
          </a:p>
          <a:p>
            <a:pPr lvl="1"/>
            <a:r>
              <a:rPr lang="en-IN" dirty="0"/>
              <a:t>Solvents, metal dusts</a:t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0C34D0E-C99B-4B61-9327-F108E265EAAB}"/>
                  </a:ext>
                </a:extLst>
              </p14:cNvPr>
              <p14:cNvContentPartPr/>
              <p14:nvPr/>
            </p14:nvContentPartPr>
            <p14:xfrm>
              <a:off x="8875673" y="4752169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0C34D0E-C99B-4B61-9327-F108E265EA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66313" y="4742809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632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7EC9A676-27E5-430D-96EE-B579012351BB}"/>
                  </a:ext>
                </a:extLst>
              </p14:cNvPr>
              <p14:cNvContentPartPr/>
              <p14:nvPr/>
            </p14:nvContentPartPr>
            <p14:xfrm>
              <a:off x="12317993" y="5067529"/>
              <a:ext cx="360" cy="3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7EC9A676-27E5-430D-96EE-B579012351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03593" y="5053129"/>
                <a:ext cx="284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07" name="Ink 1306">
                <a:extLst>
                  <a:ext uri="{FF2B5EF4-FFF2-40B4-BE49-F238E27FC236}">
                    <a16:creationId xmlns:a16="http://schemas.microsoft.com/office/drawing/2014/main" id="{CF7E9D7D-FA22-4FDD-979F-4D18CA569AEB}"/>
                  </a:ext>
                </a:extLst>
              </p14:cNvPr>
              <p14:cNvContentPartPr/>
              <p14:nvPr/>
            </p14:nvContentPartPr>
            <p14:xfrm>
              <a:off x="4716974" y="174049"/>
              <a:ext cx="483120" cy="135720"/>
            </p14:xfrm>
          </p:contentPart>
        </mc:Choice>
        <mc:Fallback xmlns="">
          <p:pic>
            <p:nvPicPr>
              <p:cNvPr id="1307" name="Ink 1306">
                <a:extLst>
                  <a:ext uri="{FF2B5EF4-FFF2-40B4-BE49-F238E27FC236}">
                    <a16:creationId xmlns:a16="http://schemas.microsoft.com/office/drawing/2014/main" id="{CF7E9D7D-FA22-4FDD-979F-4D18CA569A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2574" y="159649"/>
                <a:ext cx="5112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08" name="Ink 1307">
                <a:extLst>
                  <a:ext uri="{FF2B5EF4-FFF2-40B4-BE49-F238E27FC236}">
                    <a16:creationId xmlns:a16="http://schemas.microsoft.com/office/drawing/2014/main" id="{07D6476D-1DF0-47D5-BF88-CF7E3A74E951}"/>
                  </a:ext>
                </a:extLst>
              </p14:cNvPr>
              <p14:cNvContentPartPr/>
              <p14:nvPr/>
            </p14:nvContentPartPr>
            <p14:xfrm>
              <a:off x="3078254" y="141289"/>
              <a:ext cx="1558440" cy="174240"/>
            </p14:xfrm>
          </p:contentPart>
        </mc:Choice>
        <mc:Fallback xmlns="">
          <p:pic>
            <p:nvPicPr>
              <p:cNvPr id="1308" name="Ink 1307">
                <a:extLst>
                  <a:ext uri="{FF2B5EF4-FFF2-40B4-BE49-F238E27FC236}">
                    <a16:creationId xmlns:a16="http://schemas.microsoft.com/office/drawing/2014/main" id="{07D6476D-1DF0-47D5-BF88-CF7E3A74E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3854" y="126889"/>
                <a:ext cx="15865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20" name="Ink 1319">
                <a:extLst>
                  <a:ext uri="{FF2B5EF4-FFF2-40B4-BE49-F238E27FC236}">
                    <a16:creationId xmlns:a16="http://schemas.microsoft.com/office/drawing/2014/main" id="{AD4A7857-3A79-4CCC-A8D5-B00E8A36F1B9}"/>
                  </a:ext>
                </a:extLst>
              </p14:cNvPr>
              <p14:cNvContentPartPr/>
              <p14:nvPr/>
            </p14:nvContentPartPr>
            <p14:xfrm>
              <a:off x="5395934" y="126529"/>
              <a:ext cx="1260360" cy="187560"/>
            </p14:xfrm>
          </p:contentPart>
        </mc:Choice>
        <mc:Fallback xmlns="">
          <p:pic>
            <p:nvPicPr>
              <p:cNvPr id="1320" name="Ink 1319">
                <a:extLst>
                  <a:ext uri="{FF2B5EF4-FFF2-40B4-BE49-F238E27FC236}">
                    <a16:creationId xmlns:a16="http://schemas.microsoft.com/office/drawing/2014/main" id="{AD4A7857-3A79-4CCC-A8D5-B00E8A36F1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81534" y="112129"/>
                <a:ext cx="12884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21" name="Ink 1320">
                <a:extLst>
                  <a:ext uri="{FF2B5EF4-FFF2-40B4-BE49-F238E27FC236}">
                    <a16:creationId xmlns:a16="http://schemas.microsoft.com/office/drawing/2014/main" id="{F30D08C3-9234-4C9F-846B-3BFFDFA78770}"/>
                  </a:ext>
                </a:extLst>
              </p14:cNvPr>
              <p14:cNvContentPartPr/>
              <p14:nvPr/>
            </p14:nvContentPartPr>
            <p14:xfrm>
              <a:off x="2451134" y="481129"/>
              <a:ext cx="104040" cy="235800"/>
            </p14:xfrm>
          </p:contentPart>
        </mc:Choice>
        <mc:Fallback xmlns="">
          <p:pic>
            <p:nvPicPr>
              <p:cNvPr id="1321" name="Ink 1320">
                <a:extLst>
                  <a:ext uri="{FF2B5EF4-FFF2-40B4-BE49-F238E27FC236}">
                    <a16:creationId xmlns:a16="http://schemas.microsoft.com/office/drawing/2014/main" id="{F30D08C3-9234-4C9F-846B-3BFFDFA787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36734" y="466729"/>
                <a:ext cx="13212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34" name="Ink 1333">
                <a:extLst>
                  <a:ext uri="{FF2B5EF4-FFF2-40B4-BE49-F238E27FC236}">
                    <a16:creationId xmlns:a16="http://schemas.microsoft.com/office/drawing/2014/main" id="{4F5B3106-F5DB-4875-95B1-9797663B9472}"/>
                  </a:ext>
                </a:extLst>
              </p14:cNvPr>
              <p14:cNvContentPartPr/>
              <p14:nvPr/>
            </p14:nvContentPartPr>
            <p14:xfrm>
              <a:off x="2792774" y="477169"/>
              <a:ext cx="1043280" cy="185760"/>
            </p14:xfrm>
          </p:contentPart>
        </mc:Choice>
        <mc:Fallback xmlns="">
          <p:pic>
            <p:nvPicPr>
              <p:cNvPr id="1334" name="Ink 1333">
                <a:extLst>
                  <a:ext uri="{FF2B5EF4-FFF2-40B4-BE49-F238E27FC236}">
                    <a16:creationId xmlns:a16="http://schemas.microsoft.com/office/drawing/2014/main" id="{4F5B3106-F5DB-4875-95B1-9797663B94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8374" y="462769"/>
                <a:ext cx="10713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44" name="Ink 1343">
                <a:extLst>
                  <a:ext uri="{FF2B5EF4-FFF2-40B4-BE49-F238E27FC236}">
                    <a16:creationId xmlns:a16="http://schemas.microsoft.com/office/drawing/2014/main" id="{703F61B1-137B-40C8-8350-85C18EDE019D}"/>
                  </a:ext>
                </a:extLst>
              </p14:cNvPr>
              <p14:cNvContentPartPr/>
              <p14:nvPr/>
            </p14:nvContentPartPr>
            <p14:xfrm>
              <a:off x="3919574" y="460609"/>
              <a:ext cx="789840" cy="254520"/>
            </p14:xfrm>
          </p:contentPart>
        </mc:Choice>
        <mc:Fallback xmlns="">
          <p:pic>
            <p:nvPicPr>
              <p:cNvPr id="1344" name="Ink 1343">
                <a:extLst>
                  <a:ext uri="{FF2B5EF4-FFF2-40B4-BE49-F238E27FC236}">
                    <a16:creationId xmlns:a16="http://schemas.microsoft.com/office/drawing/2014/main" id="{703F61B1-137B-40C8-8350-85C18EDE019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05174" y="446209"/>
                <a:ext cx="8179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51" name="Ink 1350">
                <a:extLst>
                  <a:ext uri="{FF2B5EF4-FFF2-40B4-BE49-F238E27FC236}">
                    <a16:creationId xmlns:a16="http://schemas.microsoft.com/office/drawing/2014/main" id="{2FFD7415-8137-4BC7-A3DA-9139B8562D62}"/>
                  </a:ext>
                </a:extLst>
              </p14:cNvPr>
              <p14:cNvContentPartPr/>
              <p14:nvPr/>
            </p14:nvContentPartPr>
            <p14:xfrm>
              <a:off x="4795814" y="480769"/>
              <a:ext cx="1110600" cy="144720"/>
            </p14:xfrm>
          </p:contentPart>
        </mc:Choice>
        <mc:Fallback xmlns="">
          <p:pic>
            <p:nvPicPr>
              <p:cNvPr id="1351" name="Ink 1350">
                <a:extLst>
                  <a:ext uri="{FF2B5EF4-FFF2-40B4-BE49-F238E27FC236}">
                    <a16:creationId xmlns:a16="http://schemas.microsoft.com/office/drawing/2014/main" id="{2FFD7415-8137-4BC7-A3DA-9139B8562D6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1414" y="466369"/>
                <a:ext cx="11386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53" name="Ink 1352">
                <a:extLst>
                  <a:ext uri="{FF2B5EF4-FFF2-40B4-BE49-F238E27FC236}">
                    <a16:creationId xmlns:a16="http://schemas.microsoft.com/office/drawing/2014/main" id="{012B0443-39CA-4062-A90A-B2EB80632AAD}"/>
                  </a:ext>
                </a:extLst>
              </p14:cNvPr>
              <p14:cNvContentPartPr/>
              <p14:nvPr/>
            </p14:nvContentPartPr>
            <p14:xfrm>
              <a:off x="6001094" y="468889"/>
              <a:ext cx="373320" cy="310320"/>
            </p14:xfrm>
          </p:contentPart>
        </mc:Choice>
        <mc:Fallback xmlns="">
          <p:pic>
            <p:nvPicPr>
              <p:cNvPr id="1353" name="Ink 1352">
                <a:extLst>
                  <a:ext uri="{FF2B5EF4-FFF2-40B4-BE49-F238E27FC236}">
                    <a16:creationId xmlns:a16="http://schemas.microsoft.com/office/drawing/2014/main" id="{012B0443-39CA-4062-A90A-B2EB80632AA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86694" y="454489"/>
                <a:ext cx="40140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37" name="Ink 2036">
                <a:extLst>
                  <a:ext uri="{FF2B5EF4-FFF2-40B4-BE49-F238E27FC236}">
                    <a16:creationId xmlns:a16="http://schemas.microsoft.com/office/drawing/2014/main" id="{F2166F0F-4E72-474D-942E-B891AB5730E0}"/>
                  </a:ext>
                </a:extLst>
              </p14:cNvPr>
              <p14:cNvContentPartPr/>
              <p14:nvPr/>
            </p14:nvContentPartPr>
            <p14:xfrm>
              <a:off x="36974" y="868129"/>
              <a:ext cx="12096720" cy="5844960"/>
            </p14:xfrm>
          </p:contentPart>
        </mc:Choice>
        <mc:Fallback xmlns="">
          <p:pic>
            <p:nvPicPr>
              <p:cNvPr id="2037" name="Ink 2036">
                <a:extLst>
                  <a:ext uri="{FF2B5EF4-FFF2-40B4-BE49-F238E27FC236}">
                    <a16:creationId xmlns:a16="http://schemas.microsoft.com/office/drawing/2014/main" id="{F2166F0F-4E72-474D-942E-B891AB5730E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614" y="853729"/>
                <a:ext cx="12120120" cy="587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51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Past history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Diabetic, hypertensive since 3 years on regular medication</a:t>
            </a:r>
          </a:p>
          <a:p>
            <a:r>
              <a:rPr lang="en-IN" dirty="0" smtClean="0"/>
              <a:t>H/o multiple hospitalizations under various departments since the last 1 year</a:t>
            </a:r>
          </a:p>
          <a:p>
            <a:r>
              <a:rPr lang="en-IN" dirty="0" smtClean="0"/>
              <a:t>Denied any form of addictions</a:t>
            </a:r>
          </a:p>
          <a:p>
            <a:r>
              <a:rPr lang="en-IN" dirty="0" smtClean="0"/>
              <a:t>No significant family history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358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F47-A898-4E7B-BA72-60DD19AD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Organ involvement – multisystem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E7FB3-0E16-496A-9E32-9018C123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74570"/>
            <a:ext cx="5157787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chemeClr val="accent4">
                    <a:lumMod val="75000"/>
                  </a:schemeClr>
                </a:solidFill>
              </a:rPr>
              <a:t>Gastro-intestinal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40274-6131-4141-AFEB-60ED667239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IN" dirty="0"/>
              <a:t>Pancreas – autoimmune </a:t>
            </a:r>
            <a:r>
              <a:rPr lang="en-IN" dirty="0" err="1"/>
              <a:t>pancreatitits</a:t>
            </a:r>
            <a:r>
              <a:rPr lang="en-IN" dirty="0"/>
              <a:t> type I </a:t>
            </a:r>
          </a:p>
          <a:p>
            <a:pPr lvl="1"/>
            <a:r>
              <a:rPr lang="en-IN" dirty="0"/>
              <a:t>Bile duct – sclerosing cholangitis</a:t>
            </a:r>
          </a:p>
          <a:p>
            <a:pPr lvl="1"/>
            <a:r>
              <a:rPr lang="en-IN" dirty="0"/>
              <a:t>Retroperitoneum</a:t>
            </a:r>
          </a:p>
          <a:p>
            <a:pPr lvl="1"/>
            <a:r>
              <a:rPr lang="en-IN" dirty="0"/>
              <a:t>Liver</a:t>
            </a:r>
          </a:p>
          <a:p>
            <a:pPr lvl="1"/>
            <a:r>
              <a:rPr lang="en-IN" dirty="0"/>
              <a:t>Gall bladder</a:t>
            </a:r>
          </a:p>
          <a:p>
            <a:pPr lvl="1"/>
            <a:r>
              <a:rPr lang="en-IN" dirty="0"/>
              <a:t>Small, large bowel</a:t>
            </a:r>
          </a:p>
          <a:p>
            <a:pPr lvl="1"/>
            <a:r>
              <a:rPr lang="en-IN" dirty="0"/>
              <a:t>Stomach</a:t>
            </a:r>
          </a:p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1A6C8-4E3F-4682-9FF8-49A94026A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374570"/>
            <a:ext cx="5183188" cy="823912"/>
          </a:xfrm>
        </p:spPr>
        <p:txBody>
          <a:bodyPr/>
          <a:lstStyle/>
          <a:p>
            <a:pPr algn="ctr"/>
            <a:r>
              <a:rPr lang="en-IN" dirty="0">
                <a:solidFill>
                  <a:schemeClr val="accent4">
                    <a:lumMod val="75000"/>
                  </a:schemeClr>
                </a:solidFill>
              </a:rPr>
              <a:t>Extra - Gastrointestinal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47CA1-805E-41E0-990E-435AC468850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sz="2400" dirty="0"/>
              <a:t>Lacrimal glands</a:t>
            </a:r>
          </a:p>
          <a:p>
            <a:r>
              <a:rPr lang="en-IN" sz="2400" dirty="0"/>
              <a:t>Salivary glands</a:t>
            </a:r>
          </a:p>
          <a:p>
            <a:r>
              <a:rPr lang="en-IN" sz="2400" dirty="0"/>
              <a:t>Kidneys</a:t>
            </a:r>
          </a:p>
          <a:p>
            <a:r>
              <a:rPr lang="en-IN" sz="2400" dirty="0"/>
              <a:t>Lungs</a:t>
            </a:r>
          </a:p>
          <a:p>
            <a:r>
              <a:rPr lang="en-IN" sz="2400" dirty="0"/>
              <a:t>Orbit</a:t>
            </a:r>
          </a:p>
          <a:p>
            <a:r>
              <a:rPr lang="en-IN" sz="2400" dirty="0"/>
              <a:t>Thyroid</a:t>
            </a:r>
          </a:p>
          <a:p>
            <a:r>
              <a:rPr lang="en-IN" sz="2400" dirty="0"/>
              <a:t>Sinuses</a:t>
            </a:r>
          </a:p>
          <a:p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9161C-0539-4732-B134-DA5007C4479B}"/>
              </a:ext>
            </a:extLst>
          </p:cNvPr>
          <p:cNvSpPr txBox="1"/>
          <p:nvPr/>
        </p:nvSpPr>
        <p:spPr>
          <a:xfrm>
            <a:off x="1054250" y="5879689"/>
            <a:ext cx="95581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&gt;50% patients have more than 2 organs involved - </a:t>
            </a:r>
            <a:r>
              <a:rPr lang="en-IN" i="1" dirty="0"/>
              <a:t>Pooled analysis of 5 large studies in 758 patients</a:t>
            </a:r>
          </a:p>
        </p:txBody>
      </p:sp>
    </p:spTree>
    <p:extLst>
      <p:ext uri="{BB962C8B-B14F-4D97-AF65-F5344CB8AC3E}">
        <p14:creationId xmlns:p14="http://schemas.microsoft.com/office/powerpoint/2010/main" val="275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gG4 related disease">
            <a:extLst>
              <a:ext uri="{FF2B5EF4-FFF2-40B4-BE49-F238E27FC236}">
                <a16:creationId xmlns:a16="http://schemas.microsoft.com/office/drawing/2014/main" id="{DDE58402-ABC9-46EE-AD98-361C7DA6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443948"/>
            <a:ext cx="6599685" cy="612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D69E-FF7E-44FC-8BFC-5F823C8F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>
                <a:solidFill>
                  <a:schemeClr val="accent1">
                    <a:lumMod val="75000"/>
                  </a:schemeClr>
                </a:solidFill>
              </a:rPr>
              <a:t>Modified </a:t>
            </a:r>
            <a:r>
              <a:rPr lang="en-IN" sz="4000" b="1" dirty="0" err="1">
                <a:solidFill>
                  <a:schemeClr val="accent1">
                    <a:lumMod val="75000"/>
                  </a:schemeClr>
                </a:solidFill>
              </a:rPr>
              <a:t>HISORt</a:t>
            </a:r>
            <a:r>
              <a:rPr lang="en-IN" sz="4000" b="1" dirty="0">
                <a:solidFill>
                  <a:schemeClr val="accent1">
                    <a:lumMod val="75000"/>
                  </a:schemeClr>
                </a:solidFill>
              </a:rPr>
              <a:t> criteria for diagnosis of IgG4-RD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F7D9FA-83C4-485A-8B9D-34C113F2296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11972" y="1825625"/>
          <a:ext cx="1104183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784">
                  <a:extLst>
                    <a:ext uri="{9D8B030D-6E8A-4147-A177-3AD203B41FA5}">
                      <a16:colId xmlns:a16="http://schemas.microsoft.com/office/drawing/2014/main" val="1878168842"/>
                    </a:ext>
                  </a:extLst>
                </a:gridCol>
                <a:gridCol w="1053213">
                  <a:extLst>
                    <a:ext uri="{9D8B030D-6E8A-4147-A177-3AD203B41FA5}">
                      <a16:colId xmlns:a16="http://schemas.microsoft.com/office/drawing/2014/main" val="4192554836"/>
                    </a:ext>
                  </a:extLst>
                </a:gridCol>
                <a:gridCol w="2764716">
                  <a:extLst>
                    <a:ext uri="{9D8B030D-6E8A-4147-A177-3AD203B41FA5}">
                      <a16:colId xmlns:a16="http://schemas.microsoft.com/office/drawing/2014/main" val="1889431766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3449227586"/>
                    </a:ext>
                  </a:extLst>
                </a:gridCol>
                <a:gridCol w="1253266">
                  <a:extLst>
                    <a:ext uri="{9D8B030D-6E8A-4147-A177-3AD203B41FA5}">
                      <a16:colId xmlns:a16="http://schemas.microsoft.com/office/drawing/2014/main" val="3990894264"/>
                    </a:ext>
                  </a:extLst>
                </a:gridCol>
                <a:gridCol w="3022004">
                  <a:extLst>
                    <a:ext uri="{9D8B030D-6E8A-4147-A177-3AD203B41FA5}">
                      <a16:colId xmlns:a16="http://schemas.microsoft.com/office/drawing/2014/main" val="4094962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HISORt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Not suggestive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076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Histology and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immuno-staining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Dense lymphoplasmacytic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infiltrate, </a:t>
                      </a:r>
                      <a:r>
                        <a:rPr lang="en-IN" sz="18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Storiform</a:t>
                      </a: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fibrosis,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Obliterative </a:t>
                      </a:r>
                      <a:r>
                        <a:rPr lang="en-IN" sz="18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venulitis</a:t>
                      </a: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Abundant IgG4+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plasma cells,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IgG4+/IgG+ plasma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cells &gt;40%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4 of 5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2 of 5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Involved organ shows any of: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Scant IgG4+ plasma cells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IgG4+/IgG+ plasma cells &lt;40%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Malignant cells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Features of infection (neutrophils/ abscess/organisms)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2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2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F9BB4E-1D46-46E3-A0BA-50379CA94C6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74636" y="878951"/>
          <a:ext cx="1104183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784">
                  <a:extLst>
                    <a:ext uri="{9D8B030D-6E8A-4147-A177-3AD203B41FA5}">
                      <a16:colId xmlns:a16="http://schemas.microsoft.com/office/drawing/2014/main" val="4182492425"/>
                    </a:ext>
                  </a:extLst>
                </a:gridCol>
                <a:gridCol w="1053213">
                  <a:extLst>
                    <a:ext uri="{9D8B030D-6E8A-4147-A177-3AD203B41FA5}">
                      <a16:colId xmlns:a16="http://schemas.microsoft.com/office/drawing/2014/main" val="3424950849"/>
                    </a:ext>
                  </a:extLst>
                </a:gridCol>
                <a:gridCol w="1888417">
                  <a:extLst>
                    <a:ext uri="{9D8B030D-6E8A-4147-A177-3AD203B41FA5}">
                      <a16:colId xmlns:a16="http://schemas.microsoft.com/office/drawing/2014/main" val="1598155674"/>
                    </a:ext>
                  </a:extLst>
                </a:gridCol>
                <a:gridCol w="2124635">
                  <a:extLst>
                    <a:ext uri="{9D8B030D-6E8A-4147-A177-3AD203B41FA5}">
                      <a16:colId xmlns:a16="http://schemas.microsoft.com/office/drawing/2014/main" val="317721438"/>
                    </a:ext>
                  </a:extLst>
                </a:gridCol>
                <a:gridCol w="2119257">
                  <a:extLst>
                    <a:ext uri="{9D8B030D-6E8A-4147-A177-3AD203B41FA5}">
                      <a16:colId xmlns:a16="http://schemas.microsoft.com/office/drawing/2014/main" val="2325410998"/>
                    </a:ext>
                  </a:extLst>
                </a:gridCol>
                <a:gridCol w="2978524">
                  <a:extLst>
                    <a:ext uri="{9D8B030D-6E8A-4147-A177-3AD203B41FA5}">
                      <a16:colId xmlns:a16="http://schemas.microsoft.com/office/drawing/2014/main" val="1061418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HISORt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Not suggestive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220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Imaging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Typical imaging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Typical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pancreas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involvement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Bilateral involvement of 2 sets of salivary/lacrimal glands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Renal lesions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Bilateral involvement of a single salivary set of salivary / lacrimal gland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Retroperitoneal fibrosis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Lung lesions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Involved organ shows features suggestive of malignancy with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workup for malignancy not done or inconclusive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Long-bone abnormalities suggestive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IN" sz="18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Erdheim</a:t>
                      </a: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-Chester disease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67194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77E4F1-6C1D-46D5-BC99-19AA19F85A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4636" y="3810111"/>
          <a:ext cx="1104183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784">
                  <a:extLst>
                    <a:ext uri="{9D8B030D-6E8A-4147-A177-3AD203B41FA5}">
                      <a16:colId xmlns:a16="http://schemas.microsoft.com/office/drawing/2014/main" val="3632250159"/>
                    </a:ext>
                  </a:extLst>
                </a:gridCol>
                <a:gridCol w="1053213">
                  <a:extLst>
                    <a:ext uri="{9D8B030D-6E8A-4147-A177-3AD203B41FA5}">
                      <a16:colId xmlns:a16="http://schemas.microsoft.com/office/drawing/2014/main" val="3302912303"/>
                    </a:ext>
                  </a:extLst>
                </a:gridCol>
                <a:gridCol w="1888417">
                  <a:extLst>
                    <a:ext uri="{9D8B030D-6E8A-4147-A177-3AD203B41FA5}">
                      <a16:colId xmlns:a16="http://schemas.microsoft.com/office/drawing/2014/main" val="1093642765"/>
                    </a:ext>
                  </a:extLst>
                </a:gridCol>
                <a:gridCol w="2124635">
                  <a:extLst>
                    <a:ext uri="{9D8B030D-6E8A-4147-A177-3AD203B41FA5}">
                      <a16:colId xmlns:a16="http://schemas.microsoft.com/office/drawing/2014/main" val="3580024218"/>
                    </a:ext>
                  </a:extLst>
                </a:gridCol>
                <a:gridCol w="2119257">
                  <a:extLst>
                    <a:ext uri="{9D8B030D-6E8A-4147-A177-3AD203B41FA5}">
                      <a16:colId xmlns:a16="http://schemas.microsoft.com/office/drawing/2014/main" val="1630119269"/>
                    </a:ext>
                  </a:extLst>
                </a:gridCol>
                <a:gridCol w="2978524">
                  <a:extLst>
                    <a:ext uri="{9D8B030D-6E8A-4147-A177-3AD203B41FA5}">
                      <a16:colId xmlns:a16="http://schemas.microsoft.com/office/drawing/2014/main" val="1054011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Serology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Serum IgG4,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autoantibodies,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complement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Serum IgG4 levels &gt;3 X ULN</a:t>
                      </a:r>
                      <a:br>
                        <a:rPr lang="da-DK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&gt;=1 of: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Serum IgG4 levels 1–2 X ULN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complement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Cryoglobulinemia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Autoantibodies to Ro, La,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double-stranded DNA,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ribonucleoprotein, Smith,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neutrophil cytoplasm (ANCA)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disease-specific antibodies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38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7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7A22C5-ECC9-4386-BEBF-0D191644B98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6002" y="1034938"/>
          <a:ext cx="110418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784">
                  <a:extLst>
                    <a:ext uri="{9D8B030D-6E8A-4147-A177-3AD203B41FA5}">
                      <a16:colId xmlns:a16="http://schemas.microsoft.com/office/drawing/2014/main" val="2895110961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3506730331"/>
                    </a:ext>
                  </a:extLst>
                </a:gridCol>
                <a:gridCol w="2662517">
                  <a:extLst>
                    <a:ext uri="{9D8B030D-6E8A-4147-A177-3AD203B41FA5}">
                      <a16:colId xmlns:a16="http://schemas.microsoft.com/office/drawing/2014/main" val="4030355042"/>
                    </a:ext>
                  </a:extLst>
                </a:gridCol>
                <a:gridCol w="1586753">
                  <a:extLst>
                    <a:ext uri="{9D8B030D-6E8A-4147-A177-3AD203B41FA5}">
                      <a16:colId xmlns:a16="http://schemas.microsoft.com/office/drawing/2014/main" val="194683033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59971625"/>
                    </a:ext>
                  </a:extLst>
                </a:gridCol>
                <a:gridCol w="3022004">
                  <a:extLst>
                    <a:ext uri="{9D8B030D-6E8A-4147-A177-3AD203B41FA5}">
                      <a16:colId xmlns:a16="http://schemas.microsoft.com/office/drawing/2014/main" val="304296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HISORt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Not suggestive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0312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579CA0-596E-428C-9A65-7A5E365679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6002" y="1405778"/>
          <a:ext cx="1104183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784">
                  <a:extLst>
                    <a:ext uri="{9D8B030D-6E8A-4147-A177-3AD203B41FA5}">
                      <a16:colId xmlns:a16="http://schemas.microsoft.com/office/drawing/2014/main" val="970468214"/>
                    </a:ext>
                  </a:extLst>
                </a:gridCol>
                <a:gridCol w="1124035">
                  <a:extLst>
                    <a:ext uri="{9D8B030D-6E8A-4147-A177-3AD203B41FA5}">
                      <a16:colId xmlns:a16="http://schemas.microsoft.com/office/drawing/2014/main" val="235492712"/>
                    </a:ext>
                  </a:extLst>
                </a:gridCol>
                <a:gridCol w="2693894">
                  <a:extLst>
                    <a:ext uri="{9D8B030D-6E8A-4147-A177-3AD203B41FA5}">
                      <a16:colId xmlns:a16="http://schemas.microsoft.com/office/drawing/2014/main" val="2008478129"/>
                    </a:ext>
                  </a:extLst>
                </a:gridCol>
                <a:gridCol w="1560756">
                  <a:extLst>
                    <a:ext uri="{9D8B030D-6E8A-4147-A177-3AD203B41FA5}">
                      <a16:colId xmlns:a16="http://schemas.microsoft.com/office/drawing/2014/main" val="1514714800"/>
                    </a:ext>
                  </a:extLst>
                </a:gridCol>
                <a:gridCol w="1763357">
                  <a:extLst>
                    <a:ext uri="{9D8B030D-6E8A-4147-A177-3AD203B41FA5}">
                      <a16:colId xmlns:a16="http://schemas.microsoft.com/office/drawing/2014/main" val="4047373241"/>
                    </a:ext>
                  </a:extLst>
                </a:gridCol>
                <a:gridCol w="3022004">
                  <a:extLst>
                    <a:ext uri="{9D8B030D-6E8A-4147-A177-3AD203B41FA5}">
                      <a16:colId xmlns:a16="http://schemas.microsoft.com/office/drawing/2014/main" val="1995155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</a:t>
                      </a:r>
                      <a:endParaRPr lang="en-IN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Typical organs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involved: pancreas,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bile duct, salivary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glands, lacrimal glands,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retroperitoneum,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kidneys, lungs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&gt;=2 organs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involved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organ involved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None of typical organs involved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5326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4B688A-9AB0-49EF-9E29-C412647E0F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6002" y="3143138"/>
          <a:ext cx="1104183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784">
                  <a:extLst>
                    <a:ext uri="{9D8B030D-6E8A-4147-A177-3AD203B41FA5}">
                      <a16:colId xmlns:a16="http://schemas.microsoft.com/office/drawing/2014/main" val="1669354318"/>
                    </a:ext>
                  </a:extLst>
                </a:gridCol>
                <a:gridCol w="1113278">
                  <a:extLst>
                    <a:ext uri="{9D8B030D-6E8A-4147-A177-3AD203B41FA5}">
                      <a16:colId xmlns:a16="http://schemas.microsoft.com/office/drawing/2014/main" val="2891642136"/>
                    </a:ext>
                  </a:extLst>
                </a:gridCol>
                <a:gridCol w="2704651">
                  <a:extLst>
                    <a:ext uri="{9D8B030D-6E8A-4147-A177-3AD203B41FA5}">
                      <a16:colId xmlns:a16="http://schemas.microsoft.com/office/drawing/2014/main" val="3988547171"/>
                    </a:ext>
                  </a:extLst>
                </a:gridCol>
                <a:gridCol w="1560756">
                  <a:extLst>
                    <a:ext uri="{9D8B030D-6E8A-4147-A177-3AD203B41FA5}">
                      <a16:colId xmlns:a16="http://schemas.microsoft.com/office/drawing/2014/main" val="274376968"/>
                    </a:ext>
                  </a:extLst>
                </a:gridCol>
                <a:gridCol w="1763357">
                  <a:extLst>
                    <a:ext uri="{9D8B030D-6E8A-4147-A177-3AD203B41FA5}">
                      <a16:colId xmlns:a16="http://schemas.microsoft.com/office/drawing/2014/main" val="1866310761"/>
                    </a:ext>
                  </a:extLst>
                </a:gridCol>
                <a:gridCol w="3022004">
                  <a:extLst>
                    <a:ext uri="{9D8B030D-6E8A-4147-A177-3AD203B41FA5}">
                      <a16:colId xmlns:a16="http://schemas.microsoft.com/office/drawing/2014/main" val="873427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Rt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Response to steroid therapy</a:t>
                      </a:r>
                      <a:endParaRPr lang="en-IN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Reduction/resolution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inflammatory component after 4 </a:t>
                      </a:r>
                      <a:r>
                        <a:rPr lang="en-IN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treatment with at least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mg/d prednisone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Rapid response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inflammatory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Partial response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response to therapy</a:t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I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99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6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743B30-CC6D-49C2-86E3-F06B101A728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6898" y="636621"/>
          <a:ext cx="10612419" cy="558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633">
                  <a:extLst>
                    <a:ext uri="{9D8B030D-6E8A-4147-A177-3AD203B41FA5}">
                      <a16:colId xmlns:a16="http://schemas.microsoft.com/office/drawing/2014/main" val="2572677279"/>
                    </a:ext>
                  </a:extLst>
                </a:gridCol>
                <a:gridCol w="7024786">
                  <a:extLst>
                    <a:ext uri="{9D8B030D-6E8A-4147-A177-3AD203B41FA5}">
                      <a16:colId xmlns:a16="http://schemas.microsoft.com/office/drawing/2014/main" val="1727427640"/>
                    </a:ext>
                  </a:extLst>
                </a:gridCol>
              </a:tblGrid>
              <a:tr h="463677">
                <a:tc>
                  <a:txBody>
                    <a:bodyPr/>
                    <a:lstStyle/>
                    <a:p>
                      <a:r>
                        <a:rPr lang="en-IN" dirty="0"/>
                        <a:t>DIAGNOSTIC   COMBINATIONS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"/>
                  </a:ext>
                </a:extLst>
              </a:tr>
              <a:tr h="1097500">
                <a:tc>
                  <a:txBody>
                    <a:bodyPr/>
                    <a:lstStyle/>
                    <a:p>
                      <a:r>
                        <a:rPr lang="en-IN" dirty="0"/>
                        <a:t>Classic clinical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4: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Imaging: Level 1 feature in &gt;= 1 organ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</a:t>
                      </a: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involvement: level 1 feature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Another domain: &gt;1 level 1 or 2 features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Remaining domains: no relevant not suggestive features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122841"/>
                  </a:ext>
                </a:extLst>
              </a:tr>
              <a:tr h="1097500">
                <a:tc>
                  <a:txBody>
                    <a:bodyPr/>
                    <a:lstStyle/>
                    <a:p>
                      <a:r>
                        <a:rPr lang="en-IN" dirty="0"/>
                        <a:t>Diagnostic histology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Both: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Histology/immunostaining: &gt;=4 features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Another domain: &gt;= level 1 or 2 features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389562"/>
                  </a:ext>
                </a:extLst>
              </a:tr>
              <a:tr h="1097500">
                <a:tc>
                  <a:txBody>
                    <a:bodyPr/>
                    <a:lstStyle/>
                    <a:p>
                      <a:r>
                        <a:rPr lang="en-IN" dirty="0"/>
                        <a:t>Response to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3: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Response to steroids: level 1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domains: level 1 or 2 in &gt;= 3 domains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No: not suggestive criteria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584"/>
                  </a:ext>
                </a:extLst>
              </a:tr>
              <a:tr h="1097500">
                <a:tc>
                  <a:txBody>
                    <a:bodyPr/>
                    <a:lstStyle/>
                    <a:p>
                      <a:r>
                        <a:rPr lang="en-IN" dirty="0"/>
                        <a:t>Organ specific diagnostic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Meets international consensus diagnostic criteria for IgG4-related pancreatitis</a:t>
                      </a:r>
                      <a:br>
                        <a:rPr lang="en-IN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91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1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8889AF-2CD3-4C99-9F30-38B8BBC0B9BE}"/>
              </a:ext>
            </a:extLst>
          </p:cNvPr>
          <p:cNvSpPr txBox="1"/>
          <p:nvPr/>
        </p:nvSpPr>
        <p:spPr>
          <a:xfrm>
            <a:off x="3921162" y="71597"/>
            <a:ext cx="42178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Meets diagnostic criteria for IgG4 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088E8-4E26-4327-BBC9-4962FB400A3F}"/>
              </a:ext>
            </a:extLst>
          </p:cNvPr>
          <p:cNvSpPr txBox="1"/>
          <p:nvPr/>
        </p:nvSpPr>
        <p:spPr>
          <a:xfrm>
            <a:off x="2716309" y="654589"/>
            <a:ext cx="85684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H/o or potential for steroid resistance / Multiorgan involvement / Proximal biliary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8DF3-B712-4630-9844-C02A5EC5ADBA}"/>
              </a:ext>
            </a:extLst>
          </p:cNvPr>
          <p:cNvSpPr txBox="1"/>
          <p:nvPr/>
        </p:nvSpPr>
        <p:spPr>
          <a:xfrm>
            <a:off x="3330390" y="1422497"/>
            <a:ext cx="59435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Prednisone 40 mg/day × 4 weeks, then taper by 5 mg/week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13078-0678-43E1-A1AF-EA1A780DC923}"/>
              </a:ext>
            </a:extLst>
          </p:cNvPr>
          <p:cNvSpPr txBox="1"/>
          <p:nvPr/>
        </p:nvSpPr>
        <p:spPr>
          <a:xfrm>
            <a:off x="4767435" y="1958952"/>
            <a:ext cx="23182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Reassess at 6-8 weeks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EADB1-8D61-420D-A8E7-2E6C0B528D0D}"/>
              </a:ext>
            </a:extLst>
          </p:cNvPr>
          <p:cNvSpPr txBox="1"/>
          <p:nvPr/>
        </p:nvSpPr>
        <p:spPr>
          <a:xfrm>
            <a:off x="8285177" y="2344252"/>
            <a:ext cx="24294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Rapid, complete/near complete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6C234-0F14-4A7F-9C9A-0419A822B4A3}"/>
              </a:ext>
            </a:extLst>
          </p:cNvPr>
          <p:cNvSpPr txBox="1"/>
          <p:nvPr/>
        </p:nvSpPr>
        <p:spPr>
          <a:xfrm>
            <a:off x="565674" y="2368037"/>
            <a:ext cx="38781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Incomplete response, requirement &gt;20mg/d and/or steroid intolerance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345315-8398-4150-BF64-39FD1E0591FD}"/>
              </a:ext>
            </a:extLst>
          </p:cNvPr>
          <p:cNvSpPr txBox="1"/>
          <p:nvPr/>
        </p:nvSpPr>
        <p:spPr>
          <a:xfrm>
            <a:off x="8934227" y="3273166"/>
            <a:ext cx="3006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Taper prednisone without maintenance therapy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129F4-744F-48AD-905E-ED978CDDE9DD}"/>
              </a:ext>
            </a:extLst>
          </p:cNvPr>
          <p:cNvSpPr txBox="1"/>
          <p:nvPr/>
        </p:nvSpPr>
        <p:spPr>
          <a:xfrm>
            <a:off x="8059265" y="4202080"/>
            <a:ext cx="24294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Remission achieved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74485-A23C-4A33-88B4-B916BA008B34}"/>
              </a:ext>
            </a:extLst>
          </p:cNvPr>
          <p:cNvSpPr txBox="1"/>
          <p:nvPr/>
        </p:nvSpPr>
        <p:spPr>
          <a:xfrm>
            <a:off x="8059265" y="4853995"/>
            <a:ext cx="24939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Continue IM × 12-18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7F59C-2B77-4BE8-939D-12774476CF2A}"/>
              </a:ext>
            </a:extLst>
          </p:cNvPr>
          <p:cNvSpPr txBox="1"/>
          <p:nvPr/>
        </p:nvSpPr>
        <p:spPr>
          <a:xfrm>
            <a:off x="8934227" y="5787937"/>
            <a:ext cx="24294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Reassess every 3–6 months for relapse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14C06-F431-4D5D-ACD5-D8114AD78C8A}"/>
              </a:ext>
            </a:extLst>
          </p:cNvPr>
          <p:cNvSpPr txBox="1"/>
          <p:nvPr/>
        </p:nvSpPr>
        <p:spPr>
          <a:xfrm>
            <a:off x="4864687" y="3320610"/>
            <a:ext cx="24168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Start IM:</a:t>
            </a:r>
            <a:br>
              <a:rPr lang="en-IN" dirty="0"/>
            </a:br>
            <a:r>
              <a:rPr lang="en-IN" dirty="0"/>
              <a:t>Taper prednisone with ~8 weeks overlap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DFA4F4-B493-4907-A371-74366EFF7249}"/>
              </a:ext>
            </a:extLst>
          </p:cNvPr>
          <p:cNvSpPr txBox="1"/>
          <p:nvPr/>
        </p:nvSpPr>
        <p:spPr>
          <a:xfrm>
            <a:off x="4294990" y="4571412"/>
            <a:ext cx="31250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Unable to wean off prednisone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B2685F-D25E-4FD6-BDBC-CA7229971407}"/>
              </a:ext>
            </a:extLst>
          </p:cNvPr>
          <p:cNvSpPr txBox="1"/>
          <p:nvPr/>
        </p:nvSpPr>
        <p:spPr>
          <a:xfrm>
            <a:off x="4729774" y="5321244"/>
            <a:ext cx="24294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Consider increasing IM,</a:t>
            </a:r>
            <a:br>
              <a:rPr lang="en-IN" dirty="0"/>
            </a:br>
            <a:r>
              <a:rPr lang="en-IN" dirty="0"/>
              <a:t>if possible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85A18-6A12-464F-87AD-1354125F7E5A}"/>
              </a:ext>
            </a:extLst>
          </p:cNvPr>
          <p:cNvSpPr txBox="1"/>
          <p:nvPr/>
        </p:nvSpPr>
        <p:spPr>
          <a:xfrm>
            <a:off x="1220999" y="3539684"/>
            <a:ext cx="24294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Switch 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B32A29-C6DF-4C60-9A13-57D2B94CEABE}"/>
              </a:ext>
            </a:extLst>
          </p:cNvPr>
          <p:cNvSpPr txBox="1"/>
          <p:nvPr/>
        </p:nvSpPr>
        <p:spPr>
          <a:xfrm>
            <a:off x="1220999" y="4202080"/>
            <a:ext cx="24294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IM intolerance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E0195A-A7B1-49EB-AF0B-E81F025083EF}"/>
              </a:ext>
            </a:extLst>
          </p:cNvPr>
          <p:cNvSpPr txBox="1"/>
          <p:nvPr/>
        </p:nvSpPr>
        <p:spPr>
          <a:xfrm>
            <a:off x="3097303" y="6188626"/>
            <a:ext cx="2693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Relapse (IM resistant AIP)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2A05A-0C76-408E-B9D6-3716A0DB3F12}"/>
              </a:ext>
            </a:extLst>
          </p:cNvPr>
          <p:cNvSpPr txBox="1"/>
          <p:nvPr/>
        </p:nvSpPr>
        <p:spPr>
          <a:xfrm>
            <a:off x="253693" y="6158259"/>
            <a:ext cx="13339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Rituximab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DB76EB-1A4C-4D05-B245-1DC658BC995A}"/>
              </a:ext>
            </a:extLst>
          </p:cNvPr>
          <p:cNvCxnSpPr/>
          <p:nvPr/>
        </p:nvCxnSpPr>
        <p:spPr>
          <a:xfrm>
            <a:off x="2398963" y="2119720"/>
            <a:ext cx="23523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DA359C-E326-46C0-8865-E1494258CFF0}"/>
              </a:ext>
            </a:extLst>
          </p:cNvPr>
          <p:cNvCxnSpPr/>
          <p:nvPr/>
        </p:nvCxnSpPr>
        <p:spPr>
          <a:xfrm>
            <a:off x="7078530" y="2119720"/>
            <a:ext cx="23523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04F075-E2DB-45BD-9F40-7C512C07AD6E}"/>
              </a:ext>
            </a:extLst>
          </p:cNvPr>
          <p:cNvCxnSpPr/>
          <p:nvPr/>
        </p:nvCxnSpPr>
        <p:spPr>
          <a:xfrm>
            <a:off x="2398963" y="2119720"/>
            <a:ext cx="0" cy="224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B56110-C9FD-492A-9C29-3DC007A5C825}"/>
              </a:ext>
            </a:extLst>
          </p:cNvPr>
          <p:cNvCxnSpPr/>
          <p:nvPr/>
        </p:nvCxnSpPr>
        <p:spPr>
          <a:xfrm>
            <a:off x="9430864" y="2107626"/>
            <a:ext cx="0" cy="224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07DFB6-0C8B-4298-9058-E929353EE8A1}"/>
              </a:ext>
            </a:extLst>
          </p:cNvPr>
          <p:cNvCxnSpPr>
            <a:cxnSpLocks/>
          </p:cNvCxnSpPr>
          <p:nvPr/>
        </p:nvCxnSpPr>
        <p:spPr>
          <a:xfrm>
            <a:off x="5926572" y="1023921"/>
            <a:ext cx="0" cy="3689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F3B7FE-C6CA-425D-88FB-C55B0CBA985C}"/>
              </a:ext>
            </a:extLst>
          </p:cNvPr>
          <p:cNvCxnSpPr>
            <a:cxnSpLocks/>
          </p:cNvCxnSpPr>
          <p:nvPr/>
        </p:nvCxnSpPr>
        <p:spPr>
          <a:xfrm>
            <a:off x="5957043" y="1791829"/>
            <a:ext cx="0" cy="1990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B16818-F1D0-4DD7-B716-C30AF707FFD0}"/>
              </a:ext>
            </a:extLst>
          </p:cNvPr>
          <p:cNvCxnSpPr>
            <a:cxnSpLocks/>
          </p:cNvCxnSpPr>
          <p:nvPr/>
        </p:nvCxnSpPr>
        <p:spPr>
          <a:xfrm>
            <a:off x="267144" y="866082"/>
            <a:ext cx="0" cy="52450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06FB304-3614-4147-A413-72D17BFD8031}"/>
              </a:ext>
            </a:extLst>
          </p:cNvPr>
          <p:cNvCxnSpPr>
            <a:cxnSpLocks/>
          </p:cNvCxnSpPr>
          <p:nvPr/>
        </p:nvCxnSpPr>
        <p:spPr>
          <a:xfrm>
            <a:off x="565674" y="3065929"/>
            <a:ext cx="0" cy="3045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D9C6EF6-BE74-47ED-888E-E8963A3AE31A}"/>
              </a:ext>
            </a:extLst>
          </p:cNvPr>
          <p:cNvCxnSpPr>
            <a:endCxn id="17" idx="1"/>
          </p:cNvCxnSpPr>
          <p:nvPr/>
        </p:nvCxnSpPr>
        <p:spPr>
          <a:xfrm>
            <a:off x="785308" y="3724350"/>
            <a:ext cx="4356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237C368-25B8-4656-8A3C-9077988D4E56}"/>
              </a:ext>
            </a:extLst>
          </p:cNvPr>
          <p:cNvCxnSpPr>
            <a:cxnSpLocks/>
          </p:cNvCxnSpPr>
          <p:nvPr/>
        </p:nvCxnSpPr>
        <p:spPr>
          <a:xfrm>
            <a:off x="774551" y="3724350"/>
            <a:ext cx="10757" cy="23867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2B3CABF-A210-4667-89F1-2ABE5DF89393}"/>
              </a:ext>
            </a:extLst>
          </p:cNvPr>
          <p:cNvCxnSpPr>
            <a:cxnSpLocks/>
          </p:cNvCxnSpPr>
          <p:nvPr/>
        </p:nvCxnSpPr>
        <p:spPr>
          <a:xfrm flipV="1">
            <a:off x="2408832" y="3909016"/>
            <a:ext cx="0" cy="293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10F84F7-117C-47F7-903D-0D0F7EEEBFDB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1587640" y="4980400"/>
            <a:ext cx="3456798" cy="1362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D113555-F4F7-4A5E-A3B2-2C35A2FC9BC8}"/>
              </a:ext>
            </a:extLst>
          </p:cNvPr>
          <p:cNvCxnSpPr>
            <a:cxnSpLocks/>
          </p:cNvCxnSpPr>
          <p:nvPr/>
        </p:nvCxnSpPr>
        <p:spPr>
          <a:xfrm flipH="1">
            <a:off x="5944492" y="4242880"/>
            <a:ext cx="2" cy="338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722C93D-DD8A-4F52-ABE1-D4828D1AC0AC}"/>
              </a:ext>
            </a:extLst>
          </p:cNvPr>
          <p:cNvCxnSpPr/>
          <p:nvPr/>
        </p:nvCxnSpPr>
        <p:spPr>
          <a:xfrm flipH="1">
            <a:off x="5944492" y="4962978"/>
            <a:ext cx="2" cy="338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0E1DC2C-0223-485D-87E6-69BABBBA190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655811" y="3782275"/>
            <a:ext cx="1208876" cy="496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41DD87A-8031-45C5-B71D-7F374786A0FA}"/>
              </a:ext>
            </a:extLst>
          </p:cNvPr>
          <p:cNvCxnSpPr/>
          <p:nvPr/>
        </p:nvCxnSpPr>
        <p:spPr>
          <a:xfrm flipH="1">
            <a:off x="9306258" y="4544164"/>
            <a:ext cx="2" cy="338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CA3DD0A-4AC4-4235-8487-3FCFB5D4201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9306258" y="5500326"/>
            <a:ext cx="2" cy="282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77EF7ED-1263-4AB4-9595-D8A7C7748BE3}"/>
              </a:ext>
            </a:extLst>
          </p:cNvPr>
          <p:cNvCxnSpPr>
            <a:cxnSpLocks/>
          </p:cNvCxnSpPr>
          <p:nvPr/>
        </p:nvCxnSpPr>
        <p:spPr>
          <a:xfrm>
            <a:off x="10942320" y="3938145"/>
            <a:ext cx="0" cy="1844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974930F-1530-4DAE-87B8-5ADD3A5133EF}"/>
              </a:ext>
            </a:extLst>
          </p:cNvPr>
          <p:cNvCxnSpPr>
            <a:cxnSpLocks/>
          </p:cNvCxnSpPr>
          <p:nvPr/>
        </p:nvCxnSpPr>
        <p:spPr>
          <a:xfrm flipH="1">
            <a:off x="7307985" y="3008157"/>
            <a:ext cx="1148409" cy="4608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52E9D79-4B64-4B49-98DC-32B81707E344}"/>
              </a:ext>
            </a:extLst>
          </p:cNvPr>
          <p:cNvCxnSpPr>
            <a:stCxn id="8" idx="2"/>
          </p:cNvCxnSpPr>
          <p:nvPr/>
        </p:nvCxnSpPr>
        <p:spPr>
          <a:xfrm>
            <a:off x="9499896" y="2990583"/>
            <a:ext cx="375624" cy="282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49489E1-2DEB-4862-B4AA-42EAA333FD2B}"/>
              </a:ext>
            </a:extLst>
          </p:cNvPr>
          <p:cNvCxnSpPr>
            <a:cxnSpLocks/>
          </p:cNvCxnSpPr>
          <p:nvPr/>
        </p:nvCxnSpPr>
        <p:spPr>
          <a:xfrm>
            <a:off x="7311189" y="3682881"/>
            <a:ext cx="784839" cy="503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3040BD9-1F66-49C7-848B-8064D8295542}"/>
              </a:ext>
            </a:extLst>
          </p:cNvPr>
          <p:cNvCxnSpPr>
            <a:cxnSpLocks/>
          </p:cNvCxnSpPr>
          <p:nvPr/>
        </p:nvCxnSpPr>
        <p:spPr>
          <a:xfrm>
            <a:off x="5931052" y="455551"/>
            <a:ext cx="0" cy="1990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22052EE-157A-4FCC-8CAB-BEFD05210B59}"/>
              </a:ext>
            </a:extLst>
          </p:cNvPr>
          <p:cNvSpPr txBox="1"/>
          <p:nvPr/>
        </p:nvSpPr>
        <p:spPr>
          <a:xfrm>
            <a:off x="6024281" y="1023582"/>
            <a:ext cx="105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FC443C-4565-42F7-850C-50EAB67BD750}"/>
              </a:ext>
            </a:extLst>
          </p:cNvPr>
          <p:cNvCxnSpPr>
            <a:stCxn id="5" idx="1"/>
          </p:cNvCxnSpPr>
          <p:nvPr/>
        </p:nvCxnSpPr>
        <p:spPr>
          <a:xfrm flipH="1">
            <a:off x="267144" y="839255"/>
            <a:ext cx="244916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2FD6B3-4D30-48A6-A4F9-D0C62ECCC5EF}"/>
              </a:ext>
            </a:extLst>
          </p:cNvPr>
          <p:cNvCxnSpPr>
            <a:stCxn id="9" idx="3"/>
          </p:cNvCxnSpPr>
          <p:nvPr/>
        </p:nvCxnSpPr>
        <p:spPr>
          <a:xfrm flipV="1">
            <a:off x="4443805" y="2683274"/>
            <a:ext cx="375171" cy="7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C8C1D8-2166-4447-AEDA-407B874FBCD7}"/>
              </a:ext>
            </a:extLst>
          </p:cNvPr>
          <p:cNvSpPr txBox="1"/>
          <p:nvPr/>
        </p:nvSpPr>
        <p:spPr>
          <a:xfrm>
            <a:off x="4846315" y="2588545"/>
            <a:ext cx="23182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Alternative diagnosis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66FABD8-BEB9-4A00-A2AD-51823383B9F7}"/>
              </a:ext>
            </a:extLst>
          </p:cNvPr>
          <p:cNvCxnSpPr>
            <a:cxnSpLocks/>
          </p:cNvCxnSpPr>
          <p:nvPr/>
        </p:nvCxnSpPr>
        <p:spPr>
          <a:xfrm flipV="1">
            <a:off x="3650436" y="3666836"/>
            <a:ext cx="1184629" cy="17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C81BB5C-0143-413B-8C62-81774484B387}"/>
              </a:ext>
            </a:extLst>
          </p:cNvPr>
          <p:cNvCxnSpPr/>
          <p:nvPr/>
        </p:nvCxnSpPr>
        <p:spPr>
          <a:xfrm flipV="1">
            <a:off x="7159211" y="4557895"/>
            <a:ext cx="989707" cy="942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D84A2B8-E3BC-4850-9AFC-6B876E79CE8E}"/>
              </a:ext>
            </a:extLst>
          </p:cNvPr>
          <p:cNvCxnSpPr>
            <a:stCxn id="16" idx="1"/>
            <a:endCxn id="18" idx="3"/>
          </p:cNvCxnSpPr>
          <p:nvPr/>
        </p:nvCxnSpPr>
        <p:spPr>
          <a:xfrm flipH="1" flipV="1">
            <a:off x="3650436" y="4386746"/>
            <a:ext cx="1079338" cy="1257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54EFF98-43C7-4C84-B6F6-2B68C9E914B6}"/>
              </a:ext>
            </a:extLst>
          </p:cNvPr>
          <p:cNvSpPr txBox="1"/>
          <p:nvPr/>
        </p:nvSpPr>
        <p:spPr>
          <a:xfrm>
            <a:off x="437477" y="930262"/>
            <a:ext cx="105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Yes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A672C4B-E8DB-4C8A-9D17-19F634C62B11}"/>
              </a:ext>
            </a:extLst>
          </p:cNvPr>
          <p:cNvCxnSpPr>
            <a:cxnSpLocks/>
          </p:cNvCxnSpPr>
          <p:nvPr/>
        </p:nvCxnSpPr>
        <p:spPr>
          <a:xfrm flipH="1">
            <a:off x="5791198" y="6250193"/>
            <a:ext cx="3110755" cy="49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863243E-1C75-4E7D-A219-4FF217D9E91B}"/>
              </a:ext>
            </a:extLst>
          </p:cNvPr>
          <p:cNvCxnSpPr>
            <a:cxnSpLocks/>
          </p:cNvCxnSpPr>
          <p:nvPr/>
        </p:nvCxnSpPr>
        <p:spPr>
          <a:xfrm flipH="1">
            <a:off x="1705530" y="6363755"/>
            <a:ext cx="1390881" cy="18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2B16162-1B10-4CA2-A354-BE6D81D35B45}"/>
              </a:ext>
            </a:extLst>
          </p:cNvPr>
          <p:cNvSpPr txBox="1"/>
          <p:nvPr/>
        </p:nvSpPr>
        <p:spPr>
          <a:xfrm>
            <a:off x="326311" y="12583"/>
            <a:ext cx="2429437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TREATMENT</a:t>
            </a:r>
          </a:p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ALGORITHM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E4D0EB-F59E-4640-872C-EF05ED032F62}"/>
              </a:ext>
            </a:extLst>
          </p:cNvPr>
          <p:cNvSpPr txBox="1"/>
          <p:nvPr/>
        </p:nvSpPr>
        <p:spPr>
          <a:xfrm>
            <a:off x="810617" y="5211351"/>
            <a:ext cx="1554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 doses</a:t>
            </a:r>
          </a:p>
          <a:p>
            <a:r>
              <a:rPr lang="en-IN" dirty="0"/>
              <a:t>1000mg/dose </a:t>
            </a:r>
          </a:p>
          <a:p>
            <a:r>
              <a:rPr lang="en-IN" dirty="0"/>
              <a:t>2 weeks apart</a:t>
            </a:r>
          </a:p>
        </p:txBody>
      </p:sp>
    </p:spTree>
    <p:extLst>
      <p:ext uri="{BB962C8B-B14F-4D97-AF65-F5344CB8AC3E}">
        <p14:creationId xmlns:p14="http://schemas.microsoft.com/office/powerpoint/2010/main" val="13366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D675E9B7-49ED-44AA-9ECC-6B2C0D961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AD4FF-A02C-4F2F-B069-6E4FC5D2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IN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IN" sz="11500" b="1" dirty="0">
                <a:solidFill>
                  <a:schemeClr val="accent1">
                    <a:lumMod val="75000"/>
                  </a:schemeClr>
                </a:solidFill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40946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325563"/>
          </a:xfrm>
        </p:spPr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Timeline</a:t>
            </a:r>
            <a:endParaRPr lang="en-IN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458505"/>
              </p:ext>
            </p:extLst>
          </p:nvPr>
        </p:nvGraphicFramePr>
        <p:xfrm>
          <a:off x="268942" y="1565240"/>
          <a:ext cx="11585986" cy="4797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72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Examination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Well built</a:t>
            </a:r>
          </a:p>
          <a:p>
            <a:r>
              <a:rPr lang="en-IN" dirty="0" smtClean="0"/>
              <a:t>Overweight, BMI </a:t>
            </a:r>
            <a:r>
              <a:rPr lang="en-IN" dirty="0" smtClean="0"/>
              <a:t>30 kg/m2</a:t>
            </a:r>
          </a:p>
          <a:p>
            <a:r>
              <a:rPr lang="en-IN" dirty="0" smtClean="0"/>
              <a:t>Vitals normal</a:t>
            </a:r>
          </a:p>
          <a:p>
            <a:r>
              <a:rPr lang="en-IN" dirty="0" smtClean="0"/>
              <a:t>Per abdomen - soft, mild left lumbar tenderness +</a:t>
            </a:r>
          </a:p>
          <a:p>
            <a:r>
              <a:rPr lang="en-IN" dirty="0" smtClean="0"/>
              <a:t>Other systems normal</a:t>
            </a:r>
          </a:p>
          <a:p>
            <a:endParaRPr lang="en-IN" dirty="0" smtClean="0"/>
          </a:p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31722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01562"/>
            <a:ext cx="10515600" cy="1325563"/>
          </a:xfrm>
        </p:spPr>
        <p:txBody>
          <a:bodyPr/>
          <a:lstStyle/>
          <a:p>
            <a:r>
              <a:rPr lang="en-IN" b="1" dirty="0" smtClean="0">
                <a:solidFill>
                  <a:schemeClr val="accent5"/>
                </a:solidFill>
              </a:rPr>
              <a:t>Investigations</a:t>
            </a:r>
            <a:endParaRPr lang="en-IN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1427125"/>
            <a:ext cx="10515600" cy="515498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IN" dirty="0" smtClean="0"/>
              <a:t>Lab investigations</a:t>
            </a:r>
            <a:r>
              <a:rPr lang="en-IN" dirty="0" smtClean="0"/>
              <a:t> – </a:t>
            </a:r>
            <a:r>
              <a:rPr lang="en-IN" dirty="0" smtClean="0"/>
              <a:t>e/o</a:t>
            </a:r>
            <a:r>
              <a:rPr lang="en-IN" dirty="0" smtClean="0"/>
              <a:t> </a:t>
            </a:r>
            <a:r>
              <a:rPr lang="en-IN" dirty="0" smtClean="0"/>
              <a:t>acute kidney injury with elevated serum creatinine (1.94), urea (55) and raised Total WBC count (14,500)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Urine routine analysis normal, no growth on culture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Other baseline investigations essentially normal</a:t>
            </a:r>
          </a:p>
          <a:p>
            <a:pPr>
              <a:lnSpc>
                <a:spcPct val="120000"/>
              </a:lnSpc>
            </a:pPr>
            <a:r>
              <a:rPr lang="en-IN" dirty="0" smtClean="0"/>
              <a:t>CT abdomen – bilateral bulky kidneys with left perinephric inflammatory changes and a </a:t>
            </a:r>
            <a:r>
              <a:rPr lang="en-IN" dirty="0" err="1" smtClean="0"/>
              <a:t>microlith</a:t>
            </a:r>
            <a:r>
              <a:rPr lang="en-IN" dirty="0" smtClean="0"/>
              <a:t> in left kidney, no obstructive changes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dirty="0" smtClean="0"/>
              <a:t>Focal, heterogeneously </a:t>
            </a:r>
            <a:r>
              <a:rPr lang="en-IN" dirty="0" smtClean="0"/>
              <a:t>enhancing wall thickening with ulceration and calcification in the posterior wall of antrum of stomach along the lesser curvature – incidental finding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b="1" dirty="0" smtClean="0"/>
              <a:t>Imp: </a:t>
            </a:r>
            <a:r>
              <a:rPr lang="en-IN" dirty="0" smtClean="0"/>
              <a:t>Gastric ulcer and antral submucosal lesion ? Fibro-inflammatory lesion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dirty="0"/>
              <a:t> </a:t>
            </a:r>
            <a:r>
              <a:rPr lang="en-IN" dirty="0" smtClean="0"/>
              <a:t>         Left Pyelonephritis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746760" y="4125557"/>
            <a:ext cx="10429539" cy="124788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02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3" y="295453"/>
            <a:ext cx="5729549" cy="60949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28" y="299109"/>
            <a:ext cx="5147534" cy="60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4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4932"/>
            <a:ext cx="10515600" cy="5042031"/>
          </a:xfrm>
        </p:spPr>
        <p:txBody>
          <a:bodyPr/>
          <a:lstStyle/>
          <a:p>
            <a:r>
              <a:rPr lang="en-IN" dirty="0" smtClean="0"/>
              <a:t>Treated symptomatically with iv fluids, antibiotics</a:t>
            </a:r>
          </a:p>
          <a:p>
            <a:r>
              <a:rPr lang="en-IN" dirty="0" smtClean="0"/>
              <a:t>AKI (? pre-renal </a:t>
            </a:r>
            <a:r>
              <a:rPr lang="en-IN" dirty="0" err="1" smtClean="0"/>
              <a:t>azotemia</a:t>
            </a:r>
            <a:r>
              <a:rPr lang="en-IN" dirty="0" smtClean="0"/>
              <a:t> / ? NSAID induced </a:t>
            </a:r>
            <a:r>
              <a:rPr lang="en-IN" dirty="0" err="1" smtClean="0"/>
              <a:t>tubulo</a:t>
            </a:r>
            <a:r>
              <a:rPr lang="en-IN" dirty="0" smtClean="0"/>
              <a:t>-interstitial nephritis / ? Acute pyelonephritis) settled</a:t>
            </a:r>
          </a:p>
          <a:p>
            <a:r>
              <a:rPr lang="en-IN" dirty="0" smtClean="0"/>
              <a:t>He was then evaluated for the incidentally detected gastric antral submucosal lesion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0762"/>
            <a:ext cx="10515600" cy="5456201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 smtClean="0">
                <a:solidFill>
                  <a:schemeClr val="accent5"/>
                </a:solidFill>
              </a:rPr>
              <a:t>Upper GI endoscopy - </a:t>
            </a:r>
          </a:p>
          <a:p>
            <a:pPr lvl="1"/>
            <a:r>
              <a:rPr lang="en-IN" dirty="0" smtClean="0"/>
              <a:t>Antral submucosal lesion along the lesser 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curvature with central excavated ulcer </a:t>
            </a:r>
          </a:p>
          <a:p>
            <a:r>
              <a:rPr lang="en-IN" b="1" dirty="0" smtClean="0">
                <a:solidFill>
                  <a:schemeClr val="accent5"/>
                </a:solidFill>
              </a:rPr>
              <a:t>Endoscopic biopsy - HPE </a:t>
            </a:r>
          </a:p>
          <a:p>
            <a:pPr lvl="1"/>
            <a:r>
              <a:rPr lang="en-IN" dirty="0" smtClean="0"/>
              <a:t>Mild chronic gastritis with focal active </a:t>
            </a:r>
          </a:p>
          <a:p>
            <a:pPr marL="457200" lvl="1" indent="0">
              <a:buNone/>
            </a:pPr>
            <a:r>
              <a:rPr lang="en-IN" dirty="0" smtClean="0"/>
              <a:t>   inflammation and ulceration</a:t>
            </a:r>
          </a:p>
          <a:p>
            <a:r>
              <a:rPr lang="en-IN" b="1" dirty="0" smtClean="0">
                <a:solidFill>
                  <a:schemeClr val="accent5"/>
                </a:solidFill>
              </a:rPr>
              <a:t>Endoscopic Ultrasound </a:t>
            </a:r>
          </a:p>
          <a:p>
            <a:pPr lvl="1"/>
            <a:r>
              <a:rPr lang="en-IN" dirty="0" smtClean="0"/>
              <a:t>Submucosal mass lesion in antrum arising 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 from the muscular </a:t>
            </a:r>
            <a:r>
              <a:rPr lang="en-IN" dirty="0" smtClean="0"/>
              <a:t>layer (layer 2), FNAB – 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 </a:t>
            </a:r>
            <a:r>
              <a:rPr lang="en-IN" dirty="0" err="1" smtClean="0"/>
              <a:t>insufficienct</a:t>
            </a:r>
            <a:r>
              <a:rPr lang="en-IN" dirty="0"/>
              <a:t> </a:t>
            </a:r>
            <a:r>
              <a:rPr lang="en-IN" dirty="0" smtClean="0"/>
              <a:t>tissue</a:t>
            </a:r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r>
              <a:rPr lang="en-IN" b="1" u="sng" dirty="0" smtClean="0">
                <a:solidFill>
                  <a:schemeClr val="accent5"/>
                </a:solidFill>
              </a:rPr>
              <a:t>Provisional diagnosis </a:t>
            </a:r>
          </a:p>
          <a:p>
            <a:r>
              <a:rPr lang="en-IN" dirty="0" smtClean="0"/>
              <a:t>Gastric antral submucosal mass lesion </a:t>
            </a:r>
          </a:p>
          <a:p>
            <a:r>
              <a:rPr lang="en-IN" dirty="0" err="1" smtClean="0"/>
              <a:t>Etiology</a:t>
            </a:r>
            <a:r>
              <a:rPr lang="en-IN" dirty="0" smtClean="0"/>
              <a:t> …….. ?????  </a:t>
            </a:r>
            <a:endParaRPr lang="en-IN" dirty="0"/>
          </a:p>
        </p:txBody>
      </p:sp>
      <p:pic>
        <p:nvPicPr>
          <p:cNvPr id="4" name="Picture 2" descr="D:\Dr.BSR\sanjay nath\2018080114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58" y="192656"/>
            <a:ext cx="4211135" cy="315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8" y="3496236"/>
            <a:ext cx="4276578" cy="320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580" y="4722606"/>
            <a:ext cx="6072692" cy="14953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22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1071</TotalTime>
  <Words>1611</Words>
  <Application>Microsoft Office PowerPoint</Application>
  <PresentationFormat>Widescreen</PresentationFormat>
  <Paragraphs>337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Story of a man with an unusual gastric mass</vt:lpstr>
      <vt:lpstr>Case capsule</vt:lpstr>
      <vt:lpstr>Past history</vt:lpstr>
      <vt:lpstr>Timeline</vt:lpstr>
      <vt:lpstr>Examination</vt:lpstr>
      <vt:lpstr>Investigations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Histopathology / IHC</vt:lpstr>
      <vt:lpstr>PowerPoint Presentation</vt:lpstr>
      <vt:lpstr>Course after discharge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experience so far…</vt:lpstr>
      <vt:lpstr>Take home message</vt:lpstr>
      <vt:lpstr>What is IgG4 - RD</vt:lpstr>
      <vt:lpstr>What makes it so unique ?</vt:lpstr>
      <vt:lpstr>Epidemiology</vt:lpstr>
      <vt:lpstr>Pathogenesis</vt:lpstr>
      <vt:lpstr>PowerPoint Presentation</vt:lpstr>
      <vt:lpstr>Organ involvement – multisystem </vt:lpstr>
      <vt:lpstr>PowerPoint Presentation</vt:lpstr>
      <vt:lpstr>Modified HISORt criteria for diagnosis of IgG4-RD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of a man with an unusual gastric mass</dc:title>
  <dc:creator>Vijay</dc:creator>
  <cp:lastModifiedBy>Vijay</cp:lastModifiedBy>
  <cp:revision>57</cp:revision>
  <dcterms:created xsi:type="dcterms:W3CDTF">2019-04-21T12:57:47Z</dcterms:created>
  <dcterms:modified xsi:type="dcterms:W3CDTF">2019-04-27T11:35:52Z</dcterms:modified>
</cp:coreProperties>
</file>